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71" r:id="rId2"/>
    <p:sldId id="295" r:id="rId3"/>
    <p:sldId id="672" r:id="rId4"/>
    <p:sldId id="669" r:id="rId5"/>
    <p:sldId id="670" r:id="rId6"/>
    <p:sldId id="671" r:id="rId7"/>
    <p:sldId id="673" r:id="rId8"/>
    <p:sldId id="674" r:id="rId9"/>
    <p:sldId id="306" r:id="rId10"/>
  </p:sldIdLst>
  <p:sldSz cx="11015663" cy="7775575"/>
  <p:notesSz cx="6797675" cy="9928225"/>
  <p:embeddedFontLst>
    <p:embeddedFont>
      <p:font typeface="넥슨Lv2고딕" panose="020B0600000101010101" charset="-127"/>
      <p:regular r:id="rId12"/>
    </p:embeddedFont>
    <p:embeddedFont>
      <p:font typeface="넥슨Lv2고딕 Bold" panose="020B0600000101010101" charset="-127"/>
      <p:bold r:id="rId13"/>
    </p:embeddedFont>
    <p:embeddedFont>
      <p:font typeface="넥슨Lv2고딕 Light" panose="020B0600000101010101" charset="-127"/>
      <p:regular r:id="rId14"/>
    </p:embeddedFont>
    <p:embeddedFont>
      <p:font typeface="BolsterBold" panose="020B0600000101010101"/>
      <p:bold r:id="rId15"/>
    </p:embeddedFont>
    <p:embeddedFont>
      <p:font typeface="Century" panose="02040604050505020304" pitchFamily="18" charset="0"/>
      <p:regular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" id="{E1575DBD-06B8-47DE-B7CD-D8918DEA0856}">
          <p14:sldIdLst>
            <p14:sldId id="271"/>
            <p14:sldId id="295"/>
            <p14:sldId id="672"/>
            <p14:sldId id="669"/>
            <p14:sldId id="670"/>
            <p14:sldId id="671"/>
            <p14:sldId id="673"/>
            <p14:sldId id="674"/>
            <p14:sldId id="30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mit" initials="h" lastIdx="1" clrIdx="0">
    <p:extLst>
      <p:ext uri="{19B8F6BF-5375-455C-9EA6-DF929625EA0E}">
        <p15:presenceInfo xmlns:p15="http://schemas.microsoft.com/office/powerpoint/2012/main" userId="22063df0e647f3a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  <a:srgbClr val="244EBE"/>
    <a:srgbClr val="544BCF"/>
    <a:srgbClr val="4B3FB9"/>
    <a:srgbClr val="6D85FF"/>
    <a:srgbClr val="6768D7"/>
    <a:srgbClr val="8789FA"/>
    <a:srgbClr val="5F74F3"/>
    <a:srgbClr val="5959D5"/>
    <a:srgbClr val="295E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53" autoAdjust="0"/>
  </p:normalViewPr>
  <p:slideViewPr>
    <p:cSldViewPr snapToGrid="0">
      <p:cViewPr varScale="1">
        <p:scale>
          <a:sx n="74" d="100"/>
          <a:sy n="74" d="100"/>
        </p:scale>
        <p:origin x="99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994"/>
    </p:cViewPr>
  </p:sorterViewPr>
  <p:notesViewPr>
    <p:cSldViewPr snapToGrid="0">
      <p:cViewPr varScale="1">
        <p:scale>
          <a:sx n="84" d="100"/>
          <a:sy n="84" d="100"/>
        </p:scale>
        <p:origin x="30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g>
</file>

<file path=ppt/media/image22.jpeg>
</file>

<file path=ppt/media/image23.jpeg>
</file>

<file path=ppt/media/image24.jpeg>
</file>

<file path=ppt/media/image25.png>
</file>

<file path=ppt/media/image26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넥슨Lv2고딕" panose="00000500000000000000" pitchFamily="2" charset="-127"/>
                <a:ea typeface="넥슨Lv2고딕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넥슨Lv2고딕" panose="00000500000000000000" pitchFamily="2" charset="-127"/>
                <a:ea typeface="넥슨Lv2고딕" panose="00000500000000000000" pitchFamily="2" charset="-127"/>
              </a:defRPr>
            </a:lvl1pPr>
          </a:lstStyle>
          <a:p>
            <a:fld id="{7D1E2838-4A1C-4C88-9A1F-468AC2989C3D}" type="datetimeFigureOut">
              <a:rPr lang="ko-KR" altLang="en-US" smtClean="0"/>
              <a:pPr/>
              <a:t>2023-05-19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027113" y="1241425"/>
            <a:ext cx="47434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넥슨Lv2고딕" panose="00000500000000000000" pitchFamily="2" charset="-127"/>
                <a:ea typeface="넥슨Lv2고딕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넥슨Lv2고딕" panose="00000500000000000000" pitchFamily="2" charset="-127"/>
                <a:ea typeface="넥슨Lv2고딕" panose="00000500000000000000" pitchFamily="2" charset="-127"/>
              </a:defRPr>
            </a:lvl1pPr>
          </a:lstStyle>
          <a:p>
            <a:fld id="{5B275AD3-83A4-4772-AA85-63D8B8BF58D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0631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넥슨Lv2고딕" panose="00000500000000000000" pitchFamily="2" charset="-127"/>
        <a:ea typeface="넥슨Lv2고딕" panose="000005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넥슨Lv2고딕" panose="00000500000000000000" pitchFamily="2" charset="-127"/>
        <a:ea typeface="넥슨Lv2고딕" panose="000005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넥슨Lv2고딕" panose="00000500000000000000" pitchFamily="2" charset="-127"/>
        <a:ea typeface="넥슨Lv2고딕" panose="000005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넥슨Lv2고딕" panose="00000500000000000000" pitchFamily="2" charset="-127"/>
        <a:ea typeface="넥슨Lv2고딕" panose="000005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넥슨Lv2고딕" panose="00000500000000000000" pitchFamily="2" charset="-127"/>
        <a:ea typeface="넥슨Lv2고딕" panose="000005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1B35F77F-1DD9-4078-BB56-EA91721AD13D}"/>
              </a:ext>
            </a:extLst>
          </p:cNvPr>
          <p:cNvGrpSpPr/>
          <p:nvPr userDrawn="1"/>
        </p:nvGrpSpPr>
        <p:grpSpPr>
          <a:xfrm>
            <a:off x="-549170" y="0"/>
            <a:ext cx="11564129" cy="8127783"/>
            <a:chOff x="-549170" y="0"/>
            <a:chExt cx="11564129" cy="8127783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8F4D15F8-E2E4-4011-96B4-0A522C1A37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4" y="0"/>
              <a:ext cx="11014255" cy="7775575"/>
            </a:xfrm>
            <a:prstGeom prst="rect">
              <a:avLst/>
            </a:prstGeom>
          </p:spPr>
        </p:pic>
        <p:pic>
          <p:nvPicPr>
            <p:cNvPr id="7" name="그래픽 6">
              <a:extLst>
                <a:ext uri="{FF2B5EF4-FFF2-40B4-BE49-F238E27FC236}">
                  <a16:creationId xmlns:a16="http://schemas.microsoft.com/office/drawing/2014/main" id="{16C65F28-7DD1-4247-AC50-65C97677E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29021" y="730854"/>
              <a:ext cx="1574965" cy="21544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677AE69-8B72-4523-BB02-DF01C0E1FD32}"/>
                </a:ext>
              </a:extLst>
            </p:cNvPr>
            <p:cNvSpPr txBox="1"/>
            <p:nvPr/>
          </p:nvSpPr>
          <p:spPr>
            <a:xfrm>
              <a:off x="1391103" y="653847"/>
              <a:ext cx="9248775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1200" b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넥슨Lv2고딕" panose="00000500000000000000" pitchFamily="2" charset="-127"/>
                  <a:ea typeface="넥슨Lv2고딕" panose="00000500000000000000" pitchFamily="2" charset="-127"/>
                </a:defRPr>
              </a:lvl1pPr>
            </a:lstStyle>
            <a:p>
              <a:pPr algn="r"/>
              <a:r>
                <a:rPr lang="ko-KR" altLang="en-US" sz="800" dirty="0"/>
                <a:t>COPYRIGHTS 2006~2021. Human IT </a:t>
              </a:r>
              <a:r>
                <a:rPr lang="ko-KR" altLang="en-US" sz="800" dirty="0" err="1"/>
                <a:t>Solution</a:t>
              </a:r>
              <a:r>
                <a:rPr lang="ko-KR" altLang="en-US" sz="800" dirty="0"/>
                <a:t> Co., </a:t>
              </a:r>
              <a:r>
                <a:rPr lang="ko-KR" altLang="en-US" sz="800" dirty="0" err="1"/>
                <a:t>Ltd</a:t>
              </a:r>
              <a:r>
                <a:rPr lang="ko-KR" altLang="en-US" sz="800" dirty="0"/>
                <a:t>  ALL RIGHTS RESERVED.</a:t>
              </a:r>
            </a:p>
          </p:txBody>
        </p:sp>
        <p:pic>
          <p:nvPicPr>
            <p:cNvPr id="9" name="그래픽 8">
              <a:extLst>
                <a:ext uri="{FF2B5EF4-FFF2-40B4-BE49-F238E27FC236}">
                  <a16:creationId xmlns:a16="http://schemas.microsoft.com/office/drawing/2014/main" id="{A32B8C6A-4B34-44AF-94DD-6928589F3F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r="52131"/>
            <a:stretch/>
          </p:blipFill>
          <p:spPr>
            <a:xfrm rot="10800000">
              <a:off x="-549170" y="3822264"/>
              <a:ext cx="7051570" cy="4305519"/>
            </a:xfrm>
            <a:prstGeom prst="rect">
              <a:avLst/>
            </a:prstGeom>
          </p:spPr>
        </p:pic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DE775559-6017-4799-829A-215811AFA0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129" r="6523"/>
          <a:stretch/>
        </p:blipFill>
        <p:spPr>
          <a:xfrm>
            <a:off x="561494" y="2330165"/>
            <a:ext cx="6652108" cy="91226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C699C61-D6FC-4468-97C4-1B68516104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2990" b="-1989"/>
          <a:stretch/>
        </p:blipFill>
        <p:spPr>
          <a:xfrm>
            <a:off x="629021" y="1801654"/>
            <a:ext cx="3688979" cy="52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554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96D55E-78FD-4FE6-85FA-C32A4F4E74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1015663" cy="77755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20C334-0F7A-4864-9084-B85108C477C0}"/>
              </a:ext>
            </a:extLst>
          </p:cNvPr>
          <p:cNvSpPr txBox="1"/>
          <p:nvPr userDrawn="1"/>
        </p:nvSpPr>
        <p:spPr>
          <a:xfrm>
            <a:off x="629021" y="1209013"/>
            <a:ext cx="4377847" cy="388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7AF6B5"/>
                </a:solidFill>
                <a:latin typeface="넥슨Lv2고딕" panose="00000500000000000000" pitchFamily="2" charset="-127"/>
                <a:ea typeface="넥슨Lv2고딕" panose="00000500000000000000" pitchFamily="2" charset="-127"/>
              </a:rPr>
              <a:t>스마트 헬스케어 솔루션  </a:t>
            </a:r>
            <a:r>
              <a:rPr lang="ko-KR" altLang="en-US" sz="14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티온플러스</a:t>
            </a:r>
            <a:r>
              <a:rPr lang="en-US" altLang="ko-KR" sz="14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&amp;</a:t>
            </a:r>
            <a:r>
              <a:rPr lang="ko-KR" altLang="en-US" sz="14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팔팔케어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A17647-185C-49FE-A313-6A6BB118ABDE}"/>
              </a:ext>
            </a:extLst>
          </p:cNvPr>
          <p:cNvSpPr txBox="1"/>
          <p:nvPr userDrawn="1"/>
        </p:nvSpPr>
        <p:spPr>
          <a:xfrm>
            <a:off x="629021" y="622967"/>
            <a:ext cx="2455224" cy="7683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CONTENTS</a:t>
            </a:r>
            <a:endParaRPr lang="ko-KR" altLang="en-US" sz="3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2140797A-5777-4F2E-B001-8D57446FCF5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72068" y="7088711"/>
            <a:ext cx="1319657" cy="1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041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1B58E9D-FE10-4F70-8876-01FE617F0081}"/>
              </a:ext>
            </a:extLst>
          </p:cNvPr>
          <p:cNvSpPr/>
          <p:nvPr userDrawn="1"/>
        </p:nvSpPr>
        <p:spPr>
          <a:xfrm>
            <a:off x="0" y="0"/>
            <a:ext cx="4305520" cy="7775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1BE44CE-9555-41D8-9E7E-E7ACD1F9CDBB}"/>
              </a:ext>
            </a:extLst>
          </p:cNvPr>
          <p:cNvGrpSpPr/>
          <p:nvPr userDrawn="1"/>
        </p:nvGrpSpPr>
        <p:grpSpPr>
          <a:xfrm>
            <a:off x="876300" y="6804841"/>
            <a:ext cx="1306671" cy="246730"/>
            <a:chOff x="685910" y="3499668"/>
            <a:chExt cx="1619140" cy="305731"/>
          </a:xfrm>
        </p:grpSpPr>
        <p:grpSp>
          <p:nvGrpSpPr>
            <p:cNvPr id="10" name="그래픽 15">
              <a:extLst>
                <a:ext uri="{FF2B5EF4-FFF2-40B4-BE49-F238E27FC236}">
                  <a16:creationId xmlns:a16="http://schemas.microsoft.com/office/drawing/2014/main" id="{B5B1DA8B-A3A1-4475-857E-D8F65AAD8D04}"/>
                </a:ext>
              </a:extLst>
            </p:cNvPr>
            <p:cNvGrpSpPr/>
            <p:nvPr/>
          </p:nvGrpSpPr>
          <p:grpSpPr>
            <a:xfrm>
              <a:off x="1003451" y="3573351"/>
              <a:ext cx="1301599" cy="158438"/>
              <a:chOff x="7756054" y="869522"/>
              <a:chExt cx="1301599" cy="158438"/>
            </a:xfrm>
            <a:solidFill>
              <a:srgbClr val="FFFFFF"/>
            </a:solidFill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A1A22947-E545-4E2F-B393-39D56158B6D4}"/>
                  </a:ext>
                </a:extLst>
              </p:cNvPr>
              <p:cNvSpPr/>
              <p:nvPr/>
            </p:nvSpPr>
            <p:spPr>
              <a:xfrm>
                <a:off x="7756054" y="869522"/>
                <a:ext cx="146377" cy="156506"/>
              </a:xfrm>
              <a:custGeom>
                <a:avLst/>
                <a:gdLst>
                  <a:gd name="connsiteX0" fmla="*/ 146353 w 146377"/>
                  <a:gd name="connsiteY0" fmla="*/ 110075 h 156506"/>
                  <a:gd name="connsiteX1" fmla="*/ 112848 w 146377"/>
                  <a:gd name="connsiteY1" fmla="*/ 110075 h 156506"/>
                  <a:gd name="connsiteX2" fmla="*/ 112848 w 146377"/>
                  <a:gd name="connsiteY2" fmla="*/ 156506 h 156506"/>
                  <a:gd name="connsiteX3" fmla="*/ 87044 w 146377"/>
                  <a:gd name="connsiteY3" fmla="*/ 156506 h 156506"/>
                  <a:gd name="connsiteX4" fmla="*/ 87044 w 146377"/>
                  <a:gd name="connsiteY4" fmla="*/ 110075 h 156506"/>
                  <a:gd name="connsiteX5" fmla="*/ 59309 w 146377"/>
                  <a:gd name="connsiteY5" fmla="*/ 110075 h 156506"/>
                  <a:gd name="connsiteX6" fmla="*/ 59309 w 146377"/>
                  <a:gd name="connsiteY6" fmla="*/ 156506 h 156506"/>
                  <a:gd name="connsiteX7" fmla="*/ 33505 w 146377"/>
                  <a:gd name="connsiteY7" fmla="*/ 156506 h 156506"/>
                  <a:gd name="connsiteX8" fmla="*/ 33505 w 146377"/>
                  <a:gd name="connsiteY8" fmla="*/ 110075 h 156506"/>
                  <a:gd name="connsiteX9" fmla="*/ 0 w 146377"/>
                  <a:gd name="connsiteY9" fmla="*/ 110075 h 156506"/>
                  <a:gd name="connsiteX10" fmla="*/ 0 w 146377"/>
                  <a:gd name="connsiteY10" fmla="*/ 93359 h 156506"/>
                  <a:gd name="connsiteX11" fmla="*/ 146378 w 146377"/>
                  <a:gd name="connsiteY11" fmla="*/ 93359 h 156506"/>
                  <a:gd name="connsiteX12" fmla="*/ 146378 w 146377"/>
                  <a:gd name="connsiteY12" fmla="*/ 110075 h 156506"/>
                  <a:gd name="connsiteX13" fmla="*/ 134813 w 146377"/>
                  <a:gd name="connsiteY13" fmla="*/ 34545 h 156506"/>
                  <a:gd name="connsiteX14" fmla="*/ 113962 w 146377"/>
                  <a:gd name="connsiteY14" fmla="*/ 34545 h 156506"/>
                  <a:gd name="connsiteX15" fmla="*/ 118618 w 146377"/>
                  <a:gd name="connsiteY15" fmla="*/ 51261 h 156506"/>
                  <a:gd name="connsiteX16" fmla="*/ 107226 w 146377"/>
                  <a:gd name="connsiteY16" fmla="*/ 76173 h 156506"/>
                  <a:gd name="connsiteX17" fmla="*/ 73226 w 146377"/>
                  <a:gd name="connsiteY17" fmla="*/ 85484 h 156506"/>
                  <a:gd name="connsiteX18" fmla="*/ 39473 w 146377"/>
                  <a:gd name="connsiteY18" fmla="*/ 76322 h 156506"/>
                  <a:gd name="connsiteX19" fmla="*/ 27859 w 146377"/>
                  <a:gd name="connsiteY19" fmla="*/ 51261 h 156506"/>
                  <a:gd name="connsiteX20" fmla="*/ 32515 w 146377"/>
                  <a:gd name="connsiteY20" fmla="*/ 34545 h 156506"/>
                  <a:gd name="connsiteX21" fmla="*/ 11342 w 146377"/>
                  <a:gd name="connsiteY21" fmla="*/ 34545 h 156506"/>
                  <a:gd name="connsiteX22" fmla="*/ 11342 w 146377"/>
                  <a:gd name="connsiteY22" fmla="*/ 17681 h 156506"/>
                  <a:gd name="connsiteX23" fmla="*/ 60398 w 146377"/>
                  <a:gd name="connsiteY23" fmla="*/ 17681 h 156506"/>
                  <a:gd name="connsiteX24" fmla="*/ 60398 w 146377"/>
                  <a:gd name="connsiteY24" fmla="*/ 0 h 156506"/>
                  <a:gd name="connsiteX25" fmla="*/ 86227 w 146377"/>
                  <a:gd name="connsiteY25" fmla="*/ 0 h 156506"/>
                  <a:gd name="connsiteX26" fmla="*/ 86227 w 146377"/>
                  <a:gd name="connsiteY26" fmla="*/ 17681 h 156506"/>
                  <a:gd name="connsiteX27" fmla="*/ 134813 w 146377"/>
                  <a:gd name="connsiteY27" fmla="*/ 17681 h 156506"/>
                  <a:gd name="connsiteX28" fmla="*/ 134813 w 146377"/>
                  <a:gd name="connsiteY28" fmla="*/ 34545 h 156506"/>
                  <a:gd name="connsiteX29" fmla="*/ 92938 w 146377"/>
                  <a:gd name="connsiteY29" fmla="*/ 51905 h 156506"/>
                  <a:gd name="connsiteX30" fmla="*/ 87737 w 146377"/>
                  <a:gd name="connsiteY30" fmla="*/ 40266 h 156506"/>
                  <a:gd name="connsiteX31" fmla="*/ 73226 w 146377"/>
                  <a:gd name="connsiteY31" fmla="*/ 36006 h 156506"/>
                  <a:gd name="connsiteX32" fmla="*/ 58714 w 146377"/>
                  <a:gd name="connsiteY32" fmla="*/ 40266 h 156506"/>
                  <a:gd name="connsiteX33" fmla="*/ 53489 w 146377"/>
                  <a:gd name="connsiteY33" fmla="*/ 51905 h 156506"/>
                  <a:gd name="connsiteX34" fmla="*/ 58714 w 146377"/>
                  <a:gd name="connsiteY34" fmla="*/ 63544 h 156506"/>
                  <a:gd name="connsiteX35" fmla="*/ 73226 w 146377"/>
                  <a:gd name="connsiteY35" fmla="*/ 67803 h 156506"/>
                  <a:gd name="connsiteX36" fmla="*/ 87737 w 146377"/>
                  <a:gd name="connsiteY36" fmla="*/ 63544 h 156506"/>
                  <a:gd name="connsiteX37" fmla="*/ 92938 w 146377"/>
                  <a:gd name="connsiteY37" fmla="*/ 51905 h 156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46377" h="156506">
                    <a:moveTo>
                      <a:pt x="146353" y="110075"/>
                    </a:moveTo>
                    <a:lnTo>
                      <a:pt x="112848" y="110075"/>
                    </a:lnTo>
                    <a:lnTo>
                      <a:pt x="112848" y="156506"/>
                    </a:lnTo>
                    <a:lnTo>
                      <a:pt x="87044" y="156506"/>
                    </a:lnTo>
                    <a:lnTo>
                      <a:pt x="87044" y="110075"/>
                    </a:lnTo>
                    <a:lnTo>
                      <a:pt x="59309" y="110075"/>
                    </a:lnTo>
                    <a:lnTo>
                      <a:pt x="59309" y="156506"/>
                    </a:lnTo>
                    <a:lnTo>
                      <a:pt x="33505" y="156506"/>
                    </a:lnTo>
                    <a:lnTo>
                      <a:pt x="33505" y="110075"/>
                    </a:lnTo>
                    <a:lnTo>
                      <a:pt x="0" y="110075"/>
                    </a:lnTo>
                    <a:lnTo>
                      <a:pt x="0" y="93359"/>
                    </a:lnTo>
                    <a:lnTo>
                      <a:pt x="146378" y="93359"/>
                    </a:lnTo>
                    <a:lnTo>
                      <a:pt x="146378" y="110075"/>
                    </a:lnTo>
                    <a:close/>
                    <a:moveTo>
                      <a:pt x="134813" y="34545"/>
                    </a:moveTo>
                    <a:lnTo>
                      <a:pt x="113962" y="34545"/>
                    </a:lnTo>
                    <a:cubicBezTo>
                      <a:pt x="117058" y="39374"/>
                      <a:pt x="118618" y="44946"/>
                      <a:pt x="118618" y="51261"/>
                    </a:cubicBezTo>
                    <a:cubicBezTo>
                      <a:pt x="118618" y="61860"/>
                      <a:pt x="114829" y="70180"/>
                      <a:pt x="107226" y="76173"/>
                    </a:cubicBezTo>
                    <a:cubicBezTo>
                      <a:pt x="99327" y="82389"/>
                      <a:pt x="87985" y="85484"/>
                      <a:pt x="73226" y="85484"/>
                    </a:cubicBezTo>
                    <a:cubicBezTo>
                      <a:pt x="58492" y="85484"/>
                      <a:pt x="47224" y="82438"/>
                      <a:pt x="39473" y="76322"/>
                    </a:cubicBezTo>
                    <a:cubicBezTo>
                      <a:pt x="31722" y="70205"/>
                      <a:pt x="27859" y="61860"/>
                      <a:pt x="27859" y="51261"/>
                    </a:cubicBezTo>
                    <a:cubicBezTo>
                      <a:pt x="27859" y="44946"/>
                      <a:pt x="29394" y="39374"/>
                      <a:pt x="32515" y="34545"/>
                    </a:cubicBezTo>
                    <a:lnTo>
                      <a:pt x="11342" y="34545"/>
                    </a:lnTo>
                    <a:lnTo>
                      <a:pt x="11342" y="17681"/>
                    </a:lnTo>
                    <a:lnTo>
                      <a:pt x="60398" y="17681"/>
                    </a:lnTo>
                    <a:lnTo>
                      <a:pt x="60398" y="0"/>
                    </a:lnTo>
                    <a:lnTo>
                      <a:pt x="86227" y="0"/>
                    </a:lnTo>
                    <a:lnTo>
                      <a:pt x="86227" y="17681"/>
                    </a:lnTo>
                    <a:lnTo>
                      <a:pt x="134813" y="17681"/>
                    </a:lnTo>
                    <a:lnTo>
                      <a:pt x="134813" y="34545"/>
                    </a:lnTo>
                    <a:close/>
                    <a:moveTo>
                      <a:pt x="92938" y="51905"/>
                    </a:moveTo>
                    <a:cubicBezTo>
                      <a:pt x="92938" y="46977"/>
                      <a:pt x="91204" y="43089"/>
                      <a:pt x="87737" y="40266"/>
                    </a:cubicBezTo>
                    <a:cubicBezTo>
                      <a:pt x="84271" y="37418"/>
                      <a:pt x="79417" y="36006"/>
                      <a:pt x="73226" y="36006"/>
                    </a:cubicBezTo>
                    <a:cubicBezTo>
                      <a:pt x="67035" y="36006"/>
                      <a:pt x="62181" y="37443"/>
                      <a:pt x="58714" y="40266"/>
                    </a:cubicBezTo>
                    <a:cubicBezTo>
                      <a:pt x="55248" y="43114"/>
                      <a:pt x="53489" y="46977"/>
                      <a:pt x="53489" y="51905"/>
                    </a:cubicBezTo>
                    <a:cubicBezTo>
                      <a:pt x="53489" y="56833"/>
                      <a:pt x="55223" y="60721"/>
                      <a:pt x="58714" y="63544"/>
                    </a:cubicBezTo>
                    <a:cubicBezTo>
                      <a:pt x="62181" y="66391"/>
                      <a:pt x="67035" y="67803"/>
                      <a:pt x="73226" y="67803"/>
                    </a:cubicBezTo>
                    <a:cubicBezTo>
                      <a:pt x="79417" y="67803"/>
                      <a:pt x="84271" y="66391"/>
                      <a:pt x="87737" y="63544"/>
                    </a:cubicBezTo>
                    <a:cubicBezTo>
                      <a:pt x="91229" y="60721"/>
                      <a:pt x="92938" y="56833"/>
                      <a:pt x="92938" y="51905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2345B7B8-8C62-4665-9AB1-EC769DC191C3}"/>
                  </a:ext>
                </a:extLst>
              </p:cNvPr>
              <p:cNvSpPr/>
              <p:nvPr/>
            </p:nvSpPr>
            <p:spPr>
              <a:xfrm>
                <a:off x="7927641" y="875787"/>
                <a:ext cx="134144" cy="147839"/>
              </a:xfrm>
              <a:custGeom>
                <a:avLst/>
                <a:gdLst>
                  <a:gd name="connsiteX0" fmla="*/ 129192 w 134144"/>
                  <a:gd name="connsiteY0" fmla="*/ 103339 h 147839"/>
                  <a:gd name="connsiteX1" fmla="*/ 103388 w 134144"/>
                  <a:gd name="connsiteY1" fmla="*/ 103339 h 147839"/>
                  <a:gd name="connsiteX2" fmla="*/ 103388 w 134144"/>
                  <a:gd name="connsiteY2" fmla="*/ 48859 h 147839"/>
                  <a:gd name="connsiteX3" fmla="*/ 79021 w 134144"/>
                  <a:gd name="connsiteY3" fmla="*/ 48859 h 147839"/>
                  <a:gd name="connsiteX4" fmla="*/ 77584 w 134144"/>
                  <a:gd name="connsiteY4" fmla="*/ 80680 h 147839"/>
                  <a:gd name="connsiteX5" fmla="*/ 13620 w 134144"/>
                  <a:gd name="connsiteY5" fmla="*/ 80680 h 147839"/>
                  <a:gd name="connsiteX6" fmla="*/ 0 w 134144"/>
                  <a:gd name="connsiteY6" fmla="*/ 68150 h 147839"/>
                  <a:gd name="connsiteX7" fmla="*/ 0 w 134144"/>
                  <a:gd name="connsiteY7" fmla="*/ 2080 h 147839"/>
                  <a:gd name="connsiteX8" fmla="*/ 67803 w 134144"/>
                  <a:gd name="connsiteY8" fmla="*/ 2080 h 147839"/>
                  <a:gd name="connsiteX9" fmla="*/ 80457 w 134144"/>
                  <a:gd name="connsiteY9" fmla="*/ 14462 h 147839"/>
                  <a:gd name="connsiteX10" fmla="*/ 79665 w 134144"/>
                  <a:gd name="connsiteY10" fmla="*/ 31970 h 147839"/>
                  <a:gd name="connsiteX11" fmla="*/ 103388 w 134144"/>
                  <a:gd name="connsiteY11" fmla="*/ 31970 h 147839"/>
                  <a:gd name="connsiteX12" fmla="*/ 103388 w 134144"/>
                  <a:gd name="connsiteY12" fmla="*/ 0 h 147839"/>
                  <a:gd name="connsiteX13" fmla="*/ 129192 w 134144"/>
                  <a:gd name="connsiteY13" fmla="*/ 0 h 147839"/>
                  <a:gd name="connsiteX14" fmla="*/ 129192 w 134144"/>
                  <a:gd name="connsiteY14" fmla="*/ 103339 h 147839"/>
                  <a:gd name="connsiteX15" fmla="*/ 134144 w 134144"/>
                  <a:gd name="connsiteY15" fmla="*/ 147839 h 147839"/>
                  <a:gd name="connsiteX16" fmla="*/ 34446 w 134144"/>
                  <a:gd name="connsiteY16" fmla="*/ 147839 h 147839"/>
                  <a:gd name="connsiteX17" fmla="*/ 22584 w 134144"/>
                  <a:gd name="connsiteY17" fmla="*/ 136275 h 147839"/>
                  <a:gd name="connsiteX18" fmla="*/ 22584 w 134144"/>
                  <a:gd name="connsiteY18" fmla="*/ 95761 h 147839"/>
                  <a:gd name="connsiteX19" fmla="*/ 48388 w 134144"/>
                  <a:gd name="connsiteY19" fmla="*/ 95761 h 147839"/>
                  <a:gd name="connsiteX20" fmla="*/ 48388 w 134144"/>
                  <a:gd name="connsiteY20" fmla="*/ 126790 h 147839"/>
                  <a:gd name="connsiteX21" fmla="*/ 53044 w 134144"/>
                  <a:gd name="connsiteY21" fmla="*/ 130802 h 147839"/>
                  <a:gd name="connsiteX22" fmla="*/ 134144 w 134144"/>
                  <a:gd name="connsiteY22" fmla="*/ 130802 h 147839"/>
                  <a:gd name="connsiteX23" fmla="*/ 134144 w 134144"/>
                  <a:gd name="connsiteY23" fmla="*/ 147839 h 147839"/>
                  <a:gd name="connsiteX24" fmla="*/ 54009 w 134144"/>
                  <a:gd name="connsiteY24" fmla="*/ 63643 h 147839"/>
                  <a:gd name="connsiteX25" fmla="*/ 54009 w 134144"/>
                  <a:gd name="connsiteY25" fmla="*/ 22188 h 147839"/>
                  <a:gd name="connsiteX26" fmla="*/ 50790 w 134144"/>
                  <a:gd name="connsiteY26" fmla="*/ 18969 h 147839"/>
                  <a:gd name="connsiteX27" fmla="*/ 25779 w 134144"/>
                  <a:gd name="connsiteY27" fmla="*/ 18969 h 147839"/>
                  <a:gd name="connsiteX28" fmla="*/ 25779 w 134144"/>
                  <a:gd name="connsiteY28" fmla="*/ 59780 h 147839"/>
                  <a:gd name="connsiteX29" fmla="*/ 29791 w 134144"/>
                  <a:gd name="connsiteY29" fmla="*/ 63643 h 147839"/>
                  <a:gd name="connsiteX30" fmla="*/ 54009 w 134144"/>
                  <a:gd name="connsiteY30" fmla="*/ 63643 h 147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34144" h="147839">
                    <a:moveTo>
                      <a:pt x="129192" y="103339"/>
                    </a:moveTo>
                    <a:lnTo>
                      <a:pt x="103388" y="103339"/>
                    </a:lnTo>
                    <a:lnTo>
                      <a:pt x="103388" y="48859"/>
                    </a:lnTo>
                    <a:lnTo>
                      <a:pt x="79021" y="48859"/>
                    </a:lnTo>
                    <a:lnTo>
                      <a:pt x="77584" y="80680"/>
                    </a:lnTo>
                    <a:lnTo>
                      <a:pt x="13620" y="80680"/>
                    </a:lnTo>
                    <a:cubicBezTo>
                      <a:pt x="4532" y="80680"/>
                      <a:pt x="0" y="76495"/>
                      <a:pt x="0" y="68150"/>
                    </a:cubicBezTo>
                    <a:lnTo>
                      <a:pt x="0" y="2080"/>
                    </a:lnTo>
                    <a:lnTo>
                      <a:pt x="67803" y="2080"/>
                    </a:lnTo>
                    <a:cubicBezTo>
                      <a:pt x="76569" y="2080"/>
                      <a:pt x="80779" y="6216"/>
                      <a:pt x="80457" y="14462"/>
                    </a:cubicBezTo>
                    <a:lnTo>
                      <a:pt x="79665" y="31970"/>
                    </a:lnTo>
                    <a:lnTo>
                      <a:pt x="103388" y="31970"/>
                    </a:lnTo>
                    <a:lnTo>
                      <a:pt x="103388" y="0"/>
                    </a:lnTo>
                    <a:lnTo>
                      <a:pt x="129192" y="0"/>
                    </a:lnTo>
                    <a:lnTo>
                      <a:pt x="129192" y="103339"/>
                    </a:lnTo>
                    <a:close/>
                    <a:moveTo>
                      <a:pt x="134144" y="147839"/>
                    </a:moveTo>
                    <a:lnTo>
                      <a:pt x="34446" y="147839"/>
                    </a:lnTo>
                    <a:cubicBezTo>
                      <a:pt x="26522" y="147839"/>
                      <a:pt x="22584" y="143976"/>
                      <a:pt x="22584" y="136275"/>
                    </a:cubicBezTo>
                    <a:lnTo>
                      <a:pt x="22584" y="95761"/>
                    </a:lnTo>
                    <a:lnTo>
                      <a:pt x="48388" y="95761"/>
                    </a:lnTo>
                    <a:lnTo>
                      <a:pt x="48388" y="126790"/>
                    </a:lnTo>
                    <a:cubicBezTo>
                      <a:pt x="48388" y="129465"/>
                      <a:pt x="49948" y="130802"/>
                      <a:pt x="53044" y="130802"/>
                    </a:cubicBezTo>
                    <a:lnTo>
                      <a:pt x="134144" y="130802"/>
                    </a:lnTo>
                    <a:lnTo>
                      <a:pt x="134144" y="147839"/>
                    </a:lnTo>
                    <a:close/>
                    <a:moveTo>
                      <a:pt x="54009" y="63643"/>
                    </a:moveTo>
                    <a:lnTo>
                      <a:pt x="54009" y="22188"/>
                    </a:lnTo>
                    <a:cubicBezTo>
                      <a:pt x="54009" y="20059"/>
                      <a:pt x="52945" y="18969"/>
                      <a:pt x="50790" y="18969"/>
                    </a:cubicBezTo>
                    <a:lnTo>
                      <a:pt x="25779" y="18969"/>
                    </a:lnTo>
                    <a:lnTo>
                      <a:pt x="25779" y="59780"/>
                    </a:lnTo>
                    <a:cubicBezTo>
                      <a:pt x="25779" y="62355"/>
                      <a:pt x="27116" y="63643"/>
                      <a:pt x="29791" y="63643"/>
                    </a:cubicBezTo>
                    <a:lnTo>
                      <a:pt x="54009" y="63643"/>
                    </a:lnTo>
                    <a:close/>
                  </a:path>
                </a:pathLst>
              </a:custGeom>
              <a:solidFill>
                <a:srgbClr val="FFFFFF"/>
              </a:solidFill>
              <a:ln w="24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6DE67A18-47CA-4F6B-A2F2-E1EDF6C8151E}"/>
                  </a:ext>
                </a:extLst>
              </p:cNvPr>
              <p:cNvSpPr/>
              <p:nvPr/>
            </p:nvSpPr>
            <p:spPr>
              <a:xfrm>
                <a:off x="8082017" y="875787"/>
                <a:ext cx="156332" cy="150265"/>
              </a:xfrm>
              <a:custGeom>
                <a:avLst/>
                <a:gdLst>
                  <a:gd name="connsiteX0" fmla="*/ 93656 w 156332"/>
                  <a:gd name="connsiteY0" fmla="*/ 46283 h 150265"/>
                  <a:gd name="connsiteX1" fmla="*/ 80977 w 156332"/>
                  <a:gd name="connsiteY1" fmla="*/ 79640 h 150265"/>
                  <a:gd name="connsiteX2" fmla="*/ 46828 w 156332"/>
                  <a:gd name="connsiteY2" fmla="*/ 91923 h 150265"/>
                  <a:gd name="connsiteX3" fmla="*/ 12753 w 156332"/>
                  <a:gd name="connsiteY3" fmla="*/ 79640 h 150265"/>
                  <a:gd name="connsiteX4" fmla="*/ 0 w 156332"/>
                  <a:gd name="connsiteY4" fmla="*/ 46283 h 150265"/>
                  <a:gd name="connsiteX5" fmla="*/ 12828 w 156332"/>
                  <a:gd name="connsiteY5" fmla="*/ 12951 h 150265"/>
                  <a:gd name="connsiteX6" fmla="*/ 46828 w 156332"/>
                  <a:gd name="connsiteY6" fmla="*/ 669 h 150265"/>
                  <a:gd name="connsiteX7" fmla="*/ 80977 w 156332"/>
                  <a:gd name="connsiteY7" fmla="*/ 12951 h 150265"/>
                  <a:gd name="connsiteX8" fmla="*/ 93656 w 156332"/>
                  <a:gd name="connsiteY8" fmla="*/ 46283 h 150265"/>
                  <a:gd name="connsiteX9" fmla="*/ 68645 w 156332"/>
                  <a:gd name="connsiteY9" fmla="*/ 46283 h 150265"/>
                  <a:gd name="connsiteX10" fmla="*/ 62553 w 156332"/>
                  <a:gd name="connsiteY10" fmla="*/ 27314 h 150265"/>
                  <a:gd name="connsiteX11" fmla="*/ 46853 w 156332"/>
                  <a:gd name="connsiteY11" fmla="*/ 20405 h 150265"/>
                  <a:gd name="connsiteX12" fmla="*/ 31153 w 156332"/>
                  <a:gd name="connsiteY12" fmla="*/ 27314 h 150265"/>
                  <a:gd name="connsiteX13" fmla="*/ 25061 w 156332"/>
                  <a:gd name="connsiteY13" fmla="*/ 46283 h 150265"/>
                  <a:gd name="connsiteX14" fmla="*/ 31153 w 156332"/>
                  <a:gd name="connsiteY14" fmla="*/ 65252 h 150265"/>
                  <a:gd name="connsiteX15" fmla="*/ 46853 w 156332"/>
                  <a:gd name="connsiteY15" fmla="*/ 72161 h 150265"/>
                  <a:gd name="connsiteX16" fmla="*/ 62553 w 156332"/>
                  <a:gd name="connsiteY16" fmla="*/ 65252 h 150265"/>
                  <a:gd name="connsiteX17" fmla="*/ 68645 w 156332"/>
                  <a:gd name="connsiteY17" fmla="*/ 46283 h 150265"/>
                  <a:gd name="connsiteX18" fmla="*/ 156333 w 156332"/>
                  <a:gd name="connsiteY18" fmla="*/ 58665 h 150265"/>
                  <a:gd name="connsiteX19" fmla="*/ 131495 w 156332"/>
                  <a:gd name="connsiteY19" fmla="*/ 58665 h 150265"/>
                  <a:gd name="connsiteX20" fmla="*/ 131495 w 156332"/>
                  <a:gd name="connsiteY20" fmla="*/ 150266 h 150265"/>
                  <a:gd name="connsiteX21" fmla="*/ 105691 w 156332"/>
                  <a:gd name="connsiteY21" fmla="*/ 150266 h 150265"/>
                  <a:gd name="connsiteX22" fmla="*/ 105691 w 156332"/>
                  <a:gd name="connsiteY22" fmla="*/ 0 h 150265"/>
                  <a:gd name="connsiteX23" fmla="*/ 131495 w 156332"/>
                  <a:gd name="connsiteY23" fmla="*/ 0 h 150265"/>
                  <a:gd name="connsiteX24" fmla="*/ 131495 w 156332"/>
                  <a:gd name="connsiteY24" fmla="*/ 41776 h 150265"/>
                  <a:gd name="connsiteX25" fmla="*/ 156333 w 156332"/>
                  <a:gd name="connsiteY25" fmla="*/ 41776 h 150265"/>
                  <a:gd name="connsiteX26" fmla="*/ 156333 w 156332"/>
                  <a:gd name="connsiteY26" fmla="*/ 58665 h 150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6332" h="150265">
                    <a:moveTo>
                      <a:pt x="93656" y="46283"/>
                    </a:moveTo>
                    <a:cubicBezTo>
                      <a:pt x="93656" y="60324"/>
                      <a:pt x="89421" y="71443"/>
                      <a:pt x="80977" y="79640"/>
                    </a:cubicBezTo>
                    <a:cubicBezTo>
                      <a:pt x="72533" y="87837"/>
                      <a:pt x="61141" y="91923"/>
                      <a:pt x="46828" y="91923"/>
                    </a:cubicBezTo>
                    <a:cubicBezTo>
                      <a:pt x="32614" y="91923"/>
                      <a:pt x="21247" y="87837"/>
                      <a:pt x="12753" y="79640"/>
                    </a:cubicBezTo>
                    <a:cubicBezTo>
                      <a:pt x="4259" y="71443"/>
                      <a:pt x="0" y="60324"/>
                      <a:pt x="0" y="46283"/>
                    </a:cubicBezTo>
                    <a:cubicBezTo>
                      <a:pt x="0" y="32242"/>
                      <a:pt x="4284" y="21123"/>
                      <a:pt x="12828" y="12951"/>
                    </a:cubicBezTo>
                    <a:cubicBezTo>
                      <a:pt x="21371" y="4755"/>
                      <a:pt x="32713" y="669"/>
                      <a:pt x="46828" y="669"/>
                    </a:cubicBezTo>
                    <a:cubicBezTo>
                      <a:pt x="61141" y="669"/>
                      <a:pt x="72533" y="4779"/>
                      <a:pt x="80977" y="12951"/>
                    </a:cubicBezTo>
                    <a:cubicBezTo>
                      <a:pt x="89421" y="21123"/>
                      <a:pt x="93656" y="32242"/>
                      <a:pt x="93656" y="46283"/>
                    </a:cubicBezTo>
                    <a:close/>
                    <a:moveTo>
                      <a:pt x="68645" y="46283"/>
                    </a:moveTo>
                    <a:cubicBezTo>
                      <a:pt x="68645" y="38260"/>
                      <a:pt x="66614" y="31920"/>
                      <a:pt x="62553" y="27314"/>
                    </a:cubicBezTo>
                    <a:cubicBezTo>
                      <a:pt x="58492" y="22708"/>
                      <a:pt x="53242" y="20405"/>
                      <a:pt x="46853" y="20405"/>
                    </a:cubicBezTo>
                    <a:cubicBezTo>
                      <a:pt x="40439" y="20405"/>
                      <a:pt x="35189" y="22708"/>
                      <a:pt x="31153" y="27314"/>
                    </a:cubicBezTo>
                    <a:cubicBezTo>
                      <a:pt x="27091" y="31920"/>
                      <a:pt x="25061" y="38235"/>
                      <a:pt x="25061" y="46283"/>
                    </a:cubicBezTo>
                    <a:cubicBezTo>
                      <a:pt x="25061" y="54332"/>
                      <a:pt x="27091" y="60646"/>
                      <a:pt x="31153" y="65252"/>
                    </a:cubicBezTo>
                    <a:cubicBezTo>
                      <a:pt x="35214" y="69858"/>
                      <a:pt x="40464" y="72161"/>
                      <a:pt x="46853" y="72161"/>
                    </a:cubicBezTo>
                    <a:cubicBezTo>
                      <a:pt x="53267" y="72161"/>
                      <a:pt x="58516" y="69858"/>
                      <a:pt x="62553" y="65252"/>
                    </a:cubicBezTo>
                    <a:cubicBezTo>
                      <a:pt x="66589" y="60646"/>
                      <a:pt x="68645" y="54307"/>
                      <a:pt x="68645" y="46283"/>
                    </a:cubicBezTo>
                    <a:close/>
                    <a:moveTo>
                      <a:pt x="156333" y="58665"/>
                    </a:moveTo>
                    <a:lnTo>
                      <a:pt x="131495" y="58665"/>
                    </a:lnTo>
                    <a:lnTo>
                      <a:pt x="131495" y="150266"/>
                    </a:lnTo>
                    <a:lnTo>
                      <a:pt x="105691" y="150266"/>
                    </a:lnTo>
                    <a:lnTo>
                      <a:pt x="105691" y="0"/>
                    </a:lnTo>
                    <a:lnTo>
                      <a:pt x="131495" y="0"/>
                    </a:lnTo>
                    <a:lnTo>
                      <a:pt x="131495" y="41776"/>
                    </a:lnTo>
                    <a:lnTo>
                      <a:pt x="156333" y="41776"/>
                    </a:lnTo>
                    <a:lnTo>
                      <a:pt x="156333" y="58665"/>
                    </a:lnTo>
                    <a:close/>
                  </a:path>
                </a:pathLst>
              </a:custGeom>
              <a:solidFill>
                <a:srgbClr val="FFFFFF"/>
              </a:solidFill>
              <a:ln w="24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E3E0CC2B-99F0-4AE8-B353-41DAE4F27A3F}"/>
                  </a:ext>
                </a:extLst>
              </p:cNvPr>
              <p:cNvSpPr/>
              <p:nvPr/>
            </p:nvSpPr>
            <p:spPr>
              <a:xfrm>
                <a:off x="8257591" y="875787"/>
                <a:ext cx="136150" cy="150241"/>
              </a:xfrm>
              <a:custGeom>
                <a:avLst/>
                <a:gdLst>
                  <a:gd name="connsiteX0" fmla="*/ 94300 w 136150"/>
                  <a:gd name="connsiteY0" fmla="*/ 46283 h 150241"/>
                  <a:gd name="connsiteX1" fmla="*/ 81472 w 136150"/>
                  <a:gd name="connsiteY1" fmla="*/ 79640 h 150241"/>
                  <a:gd name="connsiteX2" fmla="*/ 47150 w 136150"/>
                  <a:gd name="connsiteY2" fmla="*/ 91923 h 150241"/>
                  <a:gd name="connsiteX3" fmla="*/ 12828 w 136150"/>
                  <a:gd name="connsiteY3" fmla="*/ 79640 h 150241"/>
                  <a:gd name="connsiteX4" fmla="*/ 0 w 136150"/>
                  <a:gd name="connsiteY4" fmla="*/ 46283 h 150241"/>
                  <a:gd name="connsiteX5" fmla="*/ 12902 w 136150"/>
                  <a:gd name="connsiteY5" fmla="*/ 13026 h 150241"/>
                  <a:gd name="connsiteX6" fmla="*/ 47125 w 136150"/>
                  <a:gd name="connsiteY6" fmla="*/ 644 h 150241"/>
                  <a:gd name="connsiteX7" fmla="*/ 81448 w 136150"/>
                  <a:gd name="connsiteY7" fmla="*/ 12927 h 150241"/>
                  <a:gd name="connsiteX8" fmla="*/ 94300 w 136150"/>
                  <a:gd name="connsiteY8" fmla="*/ 46283 h 150241"/>
                  <a:gd name="connsiteX9" fmla="*/ 68991 w 136150"/>
                  <a:gd name="connsiteY9" fmla="*/ 46283 h 150241"/>
                  <a:gd name="connsiteX10" fmla="*/ 62974 w 136150"/>
                  <a:gd name="connsiteY10" fmla="*/ 27314 h 150241"/>
                  <a:gd name="connsiteX11" fmla="*/ 47175 w 136150"/>
                  <a:gd name="connsiteY11" fmla="*/ 20405 h 150241"/>
                  <a:gd name="connsiteX12" fmla="*/ 31376 w 136150"/>
                  <a:gd name="connsiteY12" fmla="*/ 27314 h 150241"/>
                  <a:gd name="connsiteX13" fmla="*/ 25358 w 136150"/>
                  <a:gd name="connsiteY13" fmla="*/ 46283 h 150241"/>
                  <a:gd name="connsiteX14" fmla="*/ 31376 w 136150"/>
                  <a:gd name="connsiteY14" fmla="*/ 65252 h 150241"/>
                  <a:gd name="connsiteX15" fmla="*/ 47175 w 136150"/>
                  <a:gd name="connsiteY15" fmla="*/ 72161 h 150241"/>
                  <a:gd name="connsiteX16" fmla="*/ 62974 w 136150"/>
                  <a:gd name="connsiteY16" fmla="*/ 65252 h 150241"/>
                  <a:gd name="connsiteX17" fmla="*/ 68991 w 136150"/>
                  <a:gd name="connsiteY17" fmla="*/ 46283 h 150241"/>
                  <a:gd name="connsiteX18" fmla="*/ 136150 w 136150"/>
                  <a:gd name="connsiteY18" fmla="*/ 150241 h 150241"/>
                  <a:gd name="connsiteX19" fmla="*/ 110347 w 136150"/>
                  <a:gd name="connsiteY19" fmla="*/ 150241 h 150241"/>
                  <a:gd name="connsiteX20" fmla="*/ 110347 w 136150"/>
                  <a:gd name="connsiteY20" fmla="*/ 0 h 150241"/>
                  <a:gd name="connsiteX21" fmla="*/ 136150 w 136150"/>
                  <a:gd name="connsiteY21" fmla="*/ 0 h 150241"/>
                  <a:gd name="connsiteX22" fmla="*/ 136150 w 136150"/>
                  <a:gd name="connsiteY22" fmla="*/ 150241 h 150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36150" h="150241">
                    <a:moveTo>
                      <a:pt x="94300" y="46283"/>
                    </a:moveTo>
                    <a:cubicBezTo>
                      <a:pt x="94300" y="60324"/>
                      <a:pt x="90016" y="71443"/>
                      <a:pt x="81472" y="79640"/>
                    </a:cubicBezTo>
                    <a:cubicBezTo>
                      <a:pt x="72904" y="87837"/>
                      <a:pt x="61488" y="91923"/>
                      <a:pt x="47150" y="91923"/>
                    </a:cubicBezTo>
                    <a:cubicBezTo>
                      <a:pt x="32837" y="91923"/>
                      <a:pt x="21396" y="87837"/>
                      <a:pt x="12828" y="79640"/>
                    </a:cubicBezTo>
                    <a:cubicBezTo>
                      <a:pt x="4284" y="71443"/>
                      <a:pt x="0" y="60324"/>
                      <a:pt x="0" y="46283"/>
                    </a:cubicBezTo>
                    <a:cubicBezTo>
                      <a:pt x="0" y="32366"/>
                      <a:pt x="4309" y="21272"/>
                      <a:pt x="12902" y="13026"/>
                    </a:cubicBezTo>
                    <a:cubicBezTo>
                      <a:pt x="21495" y="4779"/>
                      <a:pt x="32911" y="644"/>
                      <a:pt x="47125" y="644"/>
                    </a:cubicBezTo>
                    <a:cubicBezTo>
                      <a:pt x="61438" y="644"/>
                      <a:pt x="72879" y="4755"/>
                      <a:pt x="81448" y="12927"/>
                    </a:cubicBezTo>
                    <a:cubicBezTo>
                      <a:pt x="90040" y="21123"/>
                      <a:pt x="94300" y="32242"/>
                      <a:pt x="94300" y="46283"/>
                    </a:cubicBezTo>
                    <a:close/>
                    <a:moveTo>
                      <a:pt x="68991" y="46283"/>
                    </a:moveTo>
                    <a:cubicBezTo>
                      <a:pt x="68991" y="38260"/>
                      <a:pt x="66986" y="31920"/>
                      <a:pt x="62974" y="27314"/>
                    </a:cubicBezTo>
                    <a:cubicBezTo>
                      <a:pt x="58962" y="22708"/>
                      <a:pt x="53687" y="20405"/>
                      <a:pt x="47175" y="20405"/>
                    </a:cubicBezTo>
                    <a:cubicBezTo>
                      <a:pt x="40662" y="20405"/>
                      <a:pt x="35387" y="22708"/>
                      <a:pt x="31376" y="27314"/>
                    </a:cubicBezTo>
                    <a:cubicBezTo>
                      <a:pt x="27364" y="31920"/>
                      <a:pt x="25358" y="38235"/>
                      <a:pt x="25358" y="46283"/>
                    </a:cubicBezTo>
                    <a:cubicBezTo>
                      <a:pt x="25358" y="54332"/>
                      <a:pt x="27364" y="60646"/>
                      <a:pt x="31376" y="65252"/>
                    </a:cubicBezTo>
                    <a:cubicBezTo>
                      <a:pt x="35387" y="69858"/>
                      <a:pt x="40637" y="72161"/>
                      <a:pt x="47175" y="72161"/>
                    </a:cubicBezTo>
                    <a:cubicBezTo>
                      <a:pt x="53687" y="72161"/>
                      <a:pt x="58962" y="69858"/>
                      <a:pt x="62974" y="65252"/>
                    </a:cubicBezTo>
                    <a:cubicBezTo>
                      <a:pt x="66986" y="60646"/>
                      <a:pt x="68991" y="54307"/>
                      <a:pt x="68991" y="46283"/>
                    </a:cubicBezTo>
                    <a:close/>
                    <a:moveTo>
                      <a:pt x="136150" y="150241"/>
                    </a:moveTo>
                    <a:lnTo>
                      <a:pt x="110347" y="150241"/>
                    </a:lnTo>
                    <a:lnTo>
                      <a:pt x="110347" y="0"/>
                    </a:lnTo>
                    <a:lnTo>
                      <a:pt x="136150" y="0"/>
                    </a:lnTo>
                    <a:lnTo>
                      <a:pt x="136150" y="150241"/>
                    </a:lnTo>
                    <a:close/>
                  </a:path>
                </a:pathLst>
              </a:custGeom>
              <a:solidFill>
                <a:srgbClr val="FFFFFF"/>
              </a:solidFill>
              <a:ln w="24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" name="자유형: 도형 21">
                <a:extLst>
                  <a:ext uri="{FF2B5EF4-FFF2-40B4-BE49-F238E27FC236}">
                    <a16:creationId xmlns:a16="http://schemas.microsoft.com/office/drawing/2014/main" id="{E7E848BC-078E-4D1B-92C1-F12A9DE0E398}"/>
                  </a:ext>
                </a:extLst>
              </p:cNvPr>
              <p:cNvSpPr/>
              <p:nvPr/>
            </p:nvSpPr>
            <p:spPr>
              <a:xfrm>
                <a:off x="8429723" y="875787"/>
                <a:ext cx="123000" cy="150241"/>
              </a:xfrm>
              <a:custGeom>
                <a:avLst/>
                <a:gdLst>
                  <a:gd name="connsiteX0" fmla="*/ 122951 w 123000"/>
                  <a:gd name="connsiteY0" fmla="*/ 150241 h 150241"/>
                  <a:gd name="connsiteX1" fmla="*/ 97148 w 123000"/>
                  <a:gd name="connsiteY1" fmla="*/ 150241 h 150241"/>
                  <a:gd name="connsiteX2" fmla="*/ 97148 w 123000"/>
                  <a:gd name="connsiteY2" fmla="*/ 100120 h 150241"/>
                  <a:gd name="connsiteX3" fmla="*/ 75826 w 123000"/>
                  <a:gd name="connsiteY3" fmla="*/ 109282 h 150241"/>
                  <a:gd name="connsiteX4" fmla="*/ 35585 w 123000"/>
                  <a:gd name="connsiteY4" fmla="*/ 112501 h 150241"/>
                  <a:gd name="connsiteX5" fmla="*/ 14833 w 123000"/>
                  <a:gd name="connsiteY5" fmla="*/ 111461 h 150241"/>
                  <a:gd name="connsiteX6" fmla="*/ 2897 w 123000"/>
                  <a:gd name="connsiteY6" fmla="*/ 105419 h 150241"/>
                  <a:gd name="connsiteX7" fmla="*/ 0 w 123000"/>
                  <a:gd name="connsiteY7" fmla="*/ 93037 h 150241"/>
                  <a:gd name="connsiteX8" fmla="*/ 0 w 123000"/>
                  <a:gd name="connsiteY8" fmla="*/ 2253 h 150241"/>
                  <a:gd name="connsiteX9" fmla="*/ 73746 w 123000"/>
                  <a:gd name="connsiteY9" fmla="*/ 2253 h 150241"/>
                  <a:gd name="connsiteX10" fmla="*/ 73746 w 123000"/>
                  <a:gd name="connsiteY10" fmla="*/ 19118 h 150241"/>
                  <a:gd name="connsiteX11" fmla="*/ 25804 w 123000"/>
                  <a:gd name="connsiteY11" fmla="*/ 19118 h 150241"/>
                  <a:gd name="connsiteX12" fmla="*/ 25804 w 123000"/>
                  <a:gd name="connsiteY12" fmla="*/ 45961 h 150241"/>
                  <a:gd name="connsiteX13" fmla="*/ 71666 w 123000"/>
                  <a:gd name="connsiteY13" fmla="*/ 45961 h 150241"/>
                  <a:gd name="connsiteX14" fmla="*/ 71666 w 123000"/>
                  <a:gd name="connsiteY14" fmla="*/ 62677 h 150241"/>
                  <a:gd name="connsiteX15" fmla="*/ 25804 w 123000"/>
                  <a:gd name="connsiteY15" fmla="*/ 62677 h 150241"/>
                  <a:gd name="connsiteX16" fmla="*/ 25804 w 123000"/>
                  <a:gd name="connsiteY16" fmla="*/ 88555 h 150241"/>
                  <a:gd name="connsiteX17" fmla="*/ 30137 w 123000"/>
                  <a:gd name="connsiteY17" fmla="*/ 94028 h 150241"/>
                  <a:gd name="connsiteX18" fmla="*/ 49874 w 123000"/>
                  <a:gd name="connsiteY18" fmla="*/ 94993 h 150241"/>
                  <a:gd name="connsiteX19" fmla="*/ 78179 w 123000"/>
                  <a:gd name="connsiteY19" fmla="*/ 92988 h 150241"/>
                  <a:gd name="connsiteX20" fmla="*/ 91576 w 123000"/>
                  <a:gd name="connsiteY20" fmla="*/ 88258 h 150241"/>
                  <a:gd name="connsiteX21" fmla="*/ 97197 w 123000"/>
                  <a:gd name="connsiteY21" fmla="*/ 76693 h 150241"/>
                  <a:gd name="connsiteX22" fmla="*/ 97197 w 123000"/>
                  <a:gd name="connsiteY22" fmla="*/ 0 h 150241"/>
                  <a:gd name="connsiteX23" fmla="*/ 123001 w 123000"/>
                  <a:gd name="connsiteY23" fmla="*/ 0 h 150241"/>
                  <a:gd name="connsiteX24" fmla="*/ 123001 w 123000"/>
                  <a:gd name="connsiteY24" fmla="*/ 150241 h 150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23000" h="150241">
                    <a:moveTo>
                      <a:pt x="122951" y="150241"/>
                    </a:moveTo>
                    <a:lnTo>
                      <a:pt x="97148" y="150241"/>
                    </a:lnTo>
                    <a:lnTo>
                      <a:pt x="97148" y="100120"/>
                    </a:lnTo>
                    <a:cubicBezTo>
                      <a:pt x="93631" y="103760"/>
                      <a:pt x="86499" y="106806"/>
                      <a:pt x="75826" y="109282"/>
                    </a:cubicBezTo>
                    <a:cubicBezTo>
                      <a:pt x="66738" y="111437"/>
                      <a:pt x="53316" y="112501"/>
                      <a:pt x="35585" y="112501"/>
                    </a:cubicBezTo>
                    <a:cubicBezTo>
                      <a:pt x="27364" y="112501"/>
                      <a:pt x="20430" y="112155"/>
                      <a:pt x="14833" y="111461"/>
                    </a:cubicBezTo>
                    <a:cubicBezTo>
                      <a:pt x="9212" y="110768"/>
                      <a:pt x="5250" y="108762"/>
                      <a:pt x="2897" y="105419"/>
                    </a:cubicBezTo>
                    <a:cubicBezTo>
                      <a:pt x="966" y="102745"/>
                      <a:pt x="0" y="98634"/>
                      <a:pt x="0" y="93037"/>
                    </a:cubicBezTo>
                    <a:lnTo>
                      <a:pt x="0" y="2253"/>
                    </a:lnTo>
                    <a:lnTo>
                      <a:pt x="73746" y="2253"/>
                    </a:lnTo>
                    <a:lnTo>
                      <a:pt x="73746" y="19118"/>
                    </a:lnTo>
                    <a:lnTo>
                      <a:pt x="25804" y="19118"/>
                    </a:lnTo>
                    <a:lnTo>
                      <a:pt x="25804" y="45961"/>
                    </a:lnTo>
                    <a:lnTo>
                      <a:pt x="71666" y="45961"/>
                    </a:lnTo>
                    <a:lnTo>
                      <a:pt x="71666" y="62677"/>
                    </a:lnTo>
                    <a:lnTo>
                      <a:pt x="25804" y="62677"/>
                    </a:lnTo>
                    <a:lnTo>
                      <a:pt x="25804" y="88555"/>
                    </a:lnTo>
                    <a:cubicBezTo>
                      <a:pt x="25804" y="91774"/>
                      <a:pt x="27240" y="93582"/>
                      <a:pt x="30137" y="94028"/>
                    </a:cubicBezTo>
                    <a:cubicBezTo>
                      <a:pt x="35040" y="94672"/>
                      <a:pt x="41628" y="94993"/>
                      <a:pt x="49874" y="94993"/>
                    </a:cubicBezTo>
                    <a:cubicBezTo>
                      <a:pt x="62578" y="94993"/>
                      <a:pt x="72013" y="94325"/>
                      <a:pt x="78179" y="92988"/>
                    </a:cubicBezTo>
                    <a:cubicBezTo>
                      <a:pt x="84320" y="91650"/>
                      <a:pt x="88778" y="90066"/>
                      <a:pt x="91576" y="88258"/>
                    </a:cubicBezTo>
                    <a:cubicBezTo>
                      <a:pt x="95315" y="85583"/>
                      <a:pt x="97197" y="81720"/>
                      <a:pt x="97197" y="76693"/>
                    </a:cubicBezTo>
                    <a:lnTo>
                      <a:pt x="97197" y="0"/>
                    </a:lnTo>
                    <a:lnTo>
                      <a:pt x="123001" y="0"/>
                    </a:lnTo>
                    <a:lnTo>
                      <a:pt x="123001" y="150241"/>
                    </a:lnTo>
                    <a:close/>
                  </a:path>
                </a:pathLst>
              </a:custGeom>
              <a:solidFill>
                <a:srgbClr val="FFFFFF"/>
              </a:solidFill>
              <a:ln w="24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:a16="http://schemas.microsoft.com/office/drawing/2014/main" id="{17251590-CF2C-4C93-BFAC-06AA0FA0E6AF}"/>
                  </a:ext>
                </a:extLst>
              </p:cNvPr>
              <p:cNvSpPr/>
              <p:nvPr/>
            </p:nvSpPr>
            <p:spPr>
              <a:xfrm>
                <a:off x="8583405" y="875168"/>
                <a:ext cx="146550" cy="152791"/>
              </a:xfrm>
              <a:custGeom>
                <a:avLst/>
                <a:gdLst>
                  <a:gd name="connsiteX0" fmla="*/ 146526 w 146550"/>
                  <a:gd name="connsiteY0" fmla="*/ 80482 h 152791"/>
                  <a:gd name="connsiteX1" fmla="*/ 0 w 146550"/>
                  <a:gd name="connsiteY1" fmla="*/ 80482 h 152791"/>
                  <a:gd name="connsiteX2" fmla="*/ 0 w 146550"/>
                  <a:gd name="connsiteY2" fmla="*/ 64732 h 152791"/>
                  <a:gd name="connsiteX3" fmla="*/ 60448 w 146550"/>
                  <a:gd name="connsiteY3" fmla="*/ 64732 h 152791"/>
                  <a:gd name="connsiteX4" fmla="*/ 60448 w 146550"/>
                  <a:gd name="connsiteY4" fmla="*/ 46580 h 152791"/>
                  <a:gd name="connsiteX5" fmla="*/ 86103 w 146550"/>
                  <a:gd name="connsiteY5" fmla="*/ 46580 h 152791"/>
                  <a:gd name="connsiteX6" fmla="*/ 86103 w 146550"/>
                  <a:gd name="connsiteY6" fmla="*/ 64732 h 152791"/>
                  <a:gd name="connsiteX7" fmla="*/ 146551 w 146550"/>
                  <a:gd name="connsiteY7" fmla="*/ 64732 h 152791"/>
                  <a:gd name="connsiteX8" fmla="*/ 146551 w 146550"/>
                  <a:gd name="connsiteY8" fmla="*/ 80482 h 152791"/>
                  <a:gd name="connsiteX9" fmla="*/ 135804 w 146550"/>
                  <a:gd name="connsiteY9" fmla="*/ 40315 h 152791"/>
                  <a:gd name="connsiteX10" fmla="*/ 130034 w 146550"/>
                  <a:gd name="connsiteY10" fmla="*/ 55916 h 152791"/>
                  <a:gd name="connsiteX11" fmla="*/ 96850 w 146550"/>
                  <a:gd name="connsiteY11" fmla="*/ 45788 h 152791"/>
                  <a:gd name="connsiteX12" fmla="*/ 73771 w 146550"/>
                  <a:gd name="connsiteY12" fmla="*/ 27463 h 152791"/>
                  <a:gd name="connsiteX13" fmla="*/ 52524 w 146550"/>
                  <a:gd name="connsiteY13" fmla="*/ 45218 h 152791"/>
                  <a:gd name="connsiteX14" fmla="*/ 17335 w 146550"/>
                  <a:gd name="connsiteY14" fmla="*/ 55916 h 152791"/>
                  <a:gd name="connsiteX15" fmla="*/ 11243 w 146550"/>
                  <a:gd name="connsiteY15" fmla="*/ 40167 h 152791"/>
                  <a:gd name="connsiteX16" fmla="*/ 59977 w 146550"/>
                  <a:gd name="connsiteY16" fmla="*/ 1436 h 152791"/>
                  <a:gd name="connsiteX17" fmla="*/ 59977 w 146550"/>
                  <a:gd name="connsiteY17" fmla="*/ 0 h 152791"/>
                  <a:gd name="connsiteX18" fmla="*/ 86425 w 146550"/>
                  <a:gd name="connsiteY18" fmla="*/ 0 h 152791"/>
                  <a:gd name="connsiteX19" fmla="*/ 86425 w 146550"/>
                  <a:gd name="connsiteY19" fmla="*/ 1610 h 152791"/>
                  <a:gd name="connsiteX20" fmla="*/ 99079 w 146550"/>
                  <a:gd name="connsiteY20" fmla="*/ 25878 h 152791"/>
                  <a:gd name="connsiteX21" fmla="*/ 135804 w 146550"/>
                  <a:gd name="connsiteY21" fmla="*/ 40315 h 152791"/>
                  <a:gd name="connsiteX22" fmla="*/ 129860 w 146550"/>
                  <a:gd name="connsiteY22" fmla="*/ 152792 h 152791"/>
                  <a:gd name="connsiteX23" fmla="*/ 34149 w 146550"/>
                  <a:gd name="connsiteY23" fmla="*/ 152792 h 152791"/>
                  <a:gd name="connsiteX24" fmla="*/ 22857 w 146550"/>
                  <a:gd name="connsiteY24" fmla="*/ 149573 h 152791"/>
                  <a:gd name="connsiteX25" fmla="*/ 19563 w 146550"/>
                  <a:gd name="connsiteY25" fmla="*/ 139444 h 152791"/>
                  <a:gd name="connsiteX26" fmla="*/ 19563 w 146550"/>
                  <a:gd name="connsiteY26" fmla="*/ 113096 h 152791"/>
                  <a:gd name="connsiteX27" fmla="*/ 101481 w 146550"/>
                  <a:gd name="connsiteY27" fmla="*/ 113096 h 152791"/>
                  <a:gd name="connsiteX28" fmla="*/ 101481 w 146550"/>
                  <a:gd name="connsiteY28" fmla="*/ 107152 h 152791"/>
                  <a:gd name="connsiteX29" fmla="*/ 98609 w 146550"/>
                  <a:gd name="connsiteY29" fmla="*/ 104428 h 152791"/>
                  <a:gd name="connsiteX30" fmla="*/ 19563 w 146550"/>
                  <a:gd name="connsiteY30" fmla="*/ 104428 h 152791"/>
                  <a:gd name="connsiteX31" fmla="*/ 19563 w 146550"/>
                  <a:gd name="connsiteY31" fmla="*/ 88827 h 152791"/>
                  <a:gd name="connsiteX32" fmla="*/ 118642 w 146550"/>
                  <a:gd name="connsiteY32" fmla="*/ 88827 h 152791"/>
                  <a:gd name="connsiteX33" fmla="*/ 127458 w 146550"/>
                  <a:gd name="connsiteY33" fmla="*/ 97668 h 152791"/>
                  <a:gd name="connsiteX34" fmla="*/ 125527 w 146550"/>
                  <a:gd name="connsiteY34" fmla="*/ 128053 h 152791"/>
                  <a:gd name="connsiteX35" fmla="*/ 45516 w 146550"/>
                  <a:gd name="connsiteY35" fmla="*/ 128053 h 152791"/>
                  <a:gd name="connsiteX36" fmla="*/ 45516 w 146550"/>
                  <a:gd name="connsiteY36" fmla="*/ 134318 h 152791"/>
                  <a:gd name="connsiteX37" fmla="*/ 48561 w 146550"/>
                  <a:gd name="connsiteY37" fmla="*/ 137216 h 152791"/>
                  <a:gd name="connsiteX38" fmla="*/ 129860 w 146550"/>
                  <a:gd name="connsiteY38" fmla="*/ 137216 h 152791"/>
                  <a:gd name="connsiteX39" fmla="*/ 129860 w 146550"/>
                  <a:gd name="connsiteY39" fmla="*/ 152792 h 152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46550" h="152791">
                    <a:moveTo>
                      <a:pt x="146526" y="80482"/>
                    </a:moveTo>
                    <a:lnTo>
                      <a:pt x="0" y="80482"/>
                    </a:lnTo>
                    <a:lnTo>
                      <a:pt x="0" y="64732"/>
                    </a:lnTo>
                    <a:lnTo>
                      <a:pt x="60448" y="64732"/>
                    </a:lnTo>
                    <a:lnTo>
                      <a:pt x="60448" y="46580"/>
                    </a:lnTo>
                    <a:lnTo>
                      <a:pt x="86103" y="46580"/>
                    </a:lnTo>
                    <a:lnTo>
                      <a:pt x="86103" y="64732"/>
                    </a:lnTo>
                    <a:lnTo>
                      <a:pt x="146551" y="64732"/>
                    </a:lnTo>
                    <a:lnTo>
                      <a:pt x="146551" y="80482"/>
                    </a:lnTo>
                    <a:close/>
                    <a:moveTo>
                      <a:pt x="135804" y="40315"/>
                    </a:moveTo>
                    <a:lnTo>
                      <a:pt x="130034" y="55916"/>
                    </a:lnTo>
                    <a:cubicBezTo>
                      <a:pt x="118915" y="54629"/>
                      <a:pt x="107845" y="51261"/>
                      <a:pt x="96850" y="45788"/>
                    </a:cubicBezTo>
                    <a:cubicBezTo>
                      <a:pt x="85410" y="40117"/>
                      <a:pt x="77708" y="34001"/>
                      <a:pt x="73771" y="27463"/>
                    </a:cubicBezTo>
                    <a:cubicBezTo>
                      <a:pt x="70031" y="34100"/>
                      <a:pt x="62949" y="40018"/>
                      <a:pt x="52524" y="45218"/>
                    </a:cubicBezTo>
                    <a:cubicBezTo>
                      <a:pt x="42098" y="50419"/>
                      <a:pt x="30360" y="53985"/>
                      <a:pt x="17335" y="55916"/>
                    </a:cubicBezTo>
                    <a:lnTo>
                      <a:pt x="11243" y="40167"/>
                    </a:lnTo>
                    <a:cubicBezTo>
                      <a:pt x="43733" y="34050"/>
                      <a:pt x="59977" y="21148"/>
                      <a:pt x="59977" y="1436"/>
                    </a:cubicBezTo>
                    <a:lnTo>
                      <a:pt x="59977" y="0"/>
                    </a:lnTo>
                    <a:lnTo>
                      <a:pt x="86425" y="0"/>
                    </a:lnTo>
                    <a:lnTo>
                      <a:pt x="86425" y="1610"/>
                    </a:lnTo>
                    <a:cubicBezTo>
                      <a:pt x="86425" y="11144"/>
                      <a:pt x="90635" y="19241"/>
                      <a:pt x="99079" y="25878"/>
                    </a:cubicBezTo>
                    <a:cubicBezTo>
                      <a:pt x="107524" y="32490"/>
                      <a:pt x="119757" y="37319"/>
                      <a:pt x="135804" y="40315"/>
                    </a:cubicBezTo>
                    <a:close/>
                    <a:moveTo>
                      <a:pt x="129860" y="152792"/>
                    </a:moveTo>
                    <a:lnTo>
                      <a:pt x="34149" y="152792"/>
                    </a:lnTo>
                    <a:cubicBezTo>
                      <a:pt x="28800" y="152792"/>
                      <a:pt x="25036" y="151727"/>
                      <a:pt x="22857" y="149573"/>
                    </a:cubicBezTo>
                    <a:cubicBezTo>
                      <a:pt x="20653" y="147418"/>
                      <a:pt x="19563" y="144050"/>
                      <a:pt x="19563" y="139444"/>
                    </a:cubicBezTo>
                    <a:lnTo>
                      <a:pt x="19563" y="113096"/>
                    </a:lnTo>
                    <a:lnTo>
                      <a:pt x="101481" y="113096"/>
                    </a:lnTo>
                    <a:lnTo>
                      <a:pt x="101481" y="107152"/>
                    </a:lnTo>
                    <a:cubicBezTo>
                      <a:pt x="101481" y="105345"/>
                      <a:pt x="100515" y="104428"/>
                      <a:pt x="98609" y="104428"/>
                    </a:cubicBezTo>
                    <a:lnTo>
                      <a:pt x="19563" y="104428"/>
                    </a:lnTo>
                    <a:lnTo>
                      <a:pt x="19563" y="88827"/>
                    </a:lnTo>
                    <a:lnTo>
                      <a:pt x="118642" y="88827"/>
                    </a:lnTo>
                    <a:cubicBezTo>
                      <a:pt x="124833" y="88827"/>
                      <a:pt x="127780" y="91774"/>
                      <a:pt x="127458" y="97668"/>
                    </a:cubicBezTo>
                    <a:lnTo>
                      <a:pt x="125527" y="128053"/>
                    </a:lnTo>
                    <a:lnTo>
                      <a:pt x="45516" y="128053"/>
                    </a:lnTo>
                    <a:lnTo>
                      <a:pt x="45516" y="134318"/>
                    </a:lnTo>
                    <a:cubicBezTo>
                      <a:pt x="45516" y="136250"/>
                      <a:pt x="46531" y="137216"/>
                      <a:pt x="48561" y="137216"/>
                    </a:cubicBezTo>
                    <a:lnTo>
                      <a:pt x="129860" y="137216"/>
                    </a:lnTo>
                    <a:lnTo>
                      <a:pt x="129860" y="152792"/>
                    </a:lnTo>
                    <a:close/>
                  </a:path>
                </a:pathLst>
              </a:custGeom>
              <a:solidFill>
                <a:srgbClr val="FFFFFF"/>
              </a:solidFill>
              <a:ln w="24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D1E7163F-663A-4DAD-AA21-56BC692C7FF4}"/>
                  </a:ext>
                </a:extLst>
              </p:cNvPr>
              <p:cNvSpPr/>
              <p:nvPr/>
            </p:nvSpPr>
            <p:spPr>
              <a:xfrm>
                <a:off x="8748925" y="876579"/>
                <a:ext cx="146526" cy="149448"/>
              </a:xfrm>
              <a:custGeom>
                <a:avLst/>
                <a:gdLst>
                  <a:gd name="connsiteX0" fmla="*/ 146526 w 146526"/>
                  <a:gd name="connsiteY0" fmla="*/ 103165 h 149448"/>
                  <a:gd name="connsiteX1" fmla="*/ 86078 w 146526"/>
                  <a:gd name="connsiteY1" fmla="*/ 103165 h 149448"/>
                  <a:gd name="connsiteX2" fmla="*/ 86078 w 146526"/>
                  <a:gd name="connsiteY2" fmla="*/ 149449 h 149448"/>
                  <a:gd name="connsiteX3" fmla="*/ 60275 w 146526"/>
                  <a:gd name="connsiteY3" fmla="*/ 149449 h 149448"/>
                  <a:gd name="connsiteX4" fmla="*/ 60275 w 146526"/>
                  <a:gd name="connsiteY4" fmla="*/ 103165 h 149448"/>
                  <a:gd name="connsiteX5" fmla="*/ 0 w 146526"/>
                  <a:gd name="connsiteY5" fmla="*/ 103165 h 149448"/>
                  <a:gd name="connsiteX6" fmla="*/ 0 w 146526"/>
                  <a:gd name="connsiteY6" fmla="*/ 86450 h 149448"/>
                  <a:gd name="connsiteX7" fmla="*/ 146526 w 146526"/>
                  <a:gd name="connsiteY7" fmla="*/ 86450 h 149448"/>
                  <a:gd name="connsiteX8" fmla="*/ 146526 w 146526"/>
                  <a:gd name="connsiteY8" fmla="*/ 103165 h 149448"/>
                  <a:gd name="connsiteX9" fmla="*/ 130158 w 146526"/>
                  <a:gd name="connsiteY9" fmla="*/ 73449 h 149448"/>
                  <a:gd name="connsiteX10" fmla="*/ 32515 w 146526"/>
                  <a:gd name="connsiteY10" fmla="*/ 73449 h 149448"/>
                  <a:gd name="connsiteX11" fmla="*/ 21544 w 146526"/>
                  <a:gd name="connsiteY11" fmla="*/ 70304 h 149448"/>
                  <a:gd name="connsiteX12" fmla="*/ 18424 w 146526"/>
                  <a:gd name="connsiteY12" fmla="*/ 60101 h 149448"/>
                  <a:gd name="connsiteX13" fmla="*/ 18424 w 146526"/>
                  <a:gd name="connsiteY13" fmla="*/ 27810 h 149448"/>
                  <a:gd name="connsiteX14" fmla="*/ 102274 w 146526"/>
                  <a:gd name="connsiteY14" fmla="*/ 27810 h 149448"/>
                  <a:gd name="connsiteX15" fmla="*/ 102274 w 146526"/>
                  <a:gd name="connsiteY15" fmla="*/ 20083 h 149448"/>
                  <a:gd name="connsiteX16" fmla="*/ 98757 w 146526"/>
                  <a:gd name="connsiteY16" fmla="*/ 16715 h 149448"/>
                  <a:gd name="connsiteX17" fmla="*/ 18746 w 146526"/>
                  <a:gd name="connsiteY17" fmla="*/ 16715 h 149448"/>
                  <a:gd name="connsiteX18" fmla="*/ 18746 w 146526"/>
                  <a:gd name="connsiteY18" fmla="*/ 0 h 149448"/>
                  <a:gd name="connsiteX19" fmla="*/ 118469 w 146526"/>
                  <a:gd name="connsiteY19" fmla="*/ 0 h 149448"/>
                  <a:gd name="connsiteX20" fmla="*/ 128895 w 146526"/>
                  <a:gd name="connsiteY20" fmla="*/ 11565 h 149448"/>
                  <a:gd name="connsiteX21" fmla="*/ 125997 w 146526"/>
                  <a:gd name="connsiteY21" fmla="*/ 44500 h 149448"/>
                  <a:gd name="connsiteX22" fmla="*/ 44228 w 146526"/>
                  <a:gd name="connsiteY22" fmla="*/ 44500 h 149448"/>
                  <a:gd name="connsiteX23" fmla="*/ 44228 w 146526"/>
                  <a:gd name="connsiteY23" fmla="*/ 52697 h 149448"/>
                  <a:gd name="connsiteX24" fmla="*/ 48561 w 146526"/>
                  <a:gd name="connsiteY24" fmla="*/ 56709 h 149448"/>
                  <a:gd name="connsiteX25" fmla="*/ 130158 w 146526"/>
                  <a:gd name="connsiteY25" fmla="*/ 56709 h 149448"/>
                  <a:gd name="connsiteX26" fmla="*/ 130158 w 146526"/>
                  <a:gd name="connsiteY26" fmla="*/ 73449 h 149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46526" h="149448">
                    <a:moveTo>
                      <a:pt x="146526" y="103165"/>
                    </a:moveTo>
                    <a:lnTo>
                      <a:pt x="86078" y="103165"/>
                    </a:lnTo>
                    <a:lnTo>
                      <a:pt x="86078" y="149449"/>
                    </a:lnTo>
                    <a:lnTo>
                      <a:pt x="60275" y="149449"/>
                    </a:lnTo>
                    <a:lnTo>
                      <a:pt x="60275" y="103165"/>
                    </a:lnTo>
                    <a:lnTo>
                      <a:pt x="0" y="103165"/>
                    </a:lnTo>
                    <a:lnTo>
                      <a:pt x="0" y="86450"/>
                    </a:lnTo>
                    <a:lnTo>
                      <a:pt x="146526" y="86450"/>
                    </a:lnTo>
                    <a:lnTo>
                      <a:pt x="146526" y="103165"/>
                    </a:lnTo>
                    <a:close/>
                    <a:moveTo>
                      <a:pt x="130158" y="73449"/>
                    </a:moveTo>
                    <a:lnTo>
                      <a:pt x="32515" y="73449"/>
                    </a:lnTo>
                    <a:cubicBezTo>
                      <a:pt x="27289" y="73449"/>
                      <a:pt x="23624" y="72409"/>
                      <a:pt x="21544" y="70304"/>
                    </a:cubicBezTo>
                    <a:cubicBezTo>
                      <a:pt x="19464" y="68224"/>
                      <a:pt x="18424" y="64831"/>
                      <a:pt x="18424" y="60101"/>
                    </a:cubicBezTo>
                    <a:lnTo>
                      <a:pt x="18424" y="27810"/>
                    </a:lnTo>
                    <a:lnTo>
                      <a:pt x="102274" y="27810"/>
                    </a:lnTo>
                    <a:lnTo>
                      <a:pt x="102274" y="20083"/>
                    </a:lnTo>
                    <a:cubicBezTo>
                      <a:pt x="102274" y="17830"/>
                      <a:pt x="101110" y="16715"/>
                      <a:pt x="98757" y="16715"/>
                    </a:cubicBezTo>
                    <a:lnTo>
                      <a:pt x="18746" y="16715"/>
                    </a:lnTo>
                    <a:lnTo>
                      <a:pt x="18746" y="0"/>
                    </a:lnTo>
                    <a:lnTo>
                      <a:pt x="118469" y="0"/>
                    </a:lnTo>
                    <a:cubicBezTo>
                      <a:pt x="126171" y="0"/>
                      <a:pt x="129637" y="3863"/>
                      <a:pt x="128895" y="11565"/>
                    </a:cubicBezTo>
                    <a:lnTo>
                      <a:pt x="125997" y="44500"/>
                    </a:lnTo>
                    <a:lnTo>
                      <a:pt x="44228" y="44500"/>
                    </a:lnTo>
                    <a:lnTo>
                      <a:pt x="44228" y="52697"/>
                    </a:lnTo>
                    <a:cubicBezTo>
                      <a:pt x="44228" y="55372"/>
                      <a:pt x="45664" y="56709"/>
                      <a:pt x="48561" y="56709"/>
                    </a:cubicBezTo>
                    <a:lnTo>
                      <a:pt x="130158" y="56709"/>
                    </a:lnTo>
                    <a:lnTo>
                      <a:pt x="130158" y="73449"/>
                    </a:lnTo>
                    <a:close/>
                  </a:path>
                </a:pathLst>
              </a:custGeom>
              <a:solidFill>
                <a:srgbClr val="FFFFFF"/>
              </a:solidFill>
              <a:ln w="24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284F09D2-800C-493E-94A4-7DBC57865389}"/>
                  </a:ext>
                </a:extLst>
              </p:cNvPr>
              <p:cNvSpPr/>
              <p:nvPr/>
            </p:nvSpPr>
            <p:spPr>
              <a:xfrm>
                <a:off x="8917689" y="875787"/>
                <a:ext cx="139963" cy="147839"/>
              </a:xfrm>
              <a:custGeom>
                <a:avLst/>
                <a:gdLst>
                  <a:gd name="connsiteX0" fmla="*/ 93953 w 139963"/>
                  <a:gd name="connsiteY0" fmla="*/ 74242 h 147839"/>
                  <a:gd name="connsiteX1" fmla="*/ 84023 w 139963"/>
                  <a:gd name="connsiteY1" fmla="*/ 88704 h 147839"/>
                  <a:gd name="connsiteX2" fmla="*/ 62454 w 139963"/>
                  <a:gd name="connsiteY2" fmla="*/ 74638 h 147839"/>
                  <a:gd name="connsiteX3" fmla="*/ 47794 w 139963"/>
                  <a:gd name="connsiteY3" fmla="*/ 54951 h 147839"/>
                  <a:gd name="connsiteX4" fmla="*/ 34000 w 139963"/>
                  <a:gd name="connsiteY4" fmla="*/ 74638 h 147839"/>
                  <a:gd name="connsiteX5" fmla="*/ 10426 w 139963"/>
                  <a:gd name="connsiteY5" fmla="*/ 90313 h 147839"/>
                  <a:gd name="connsiteX6" fmla="*/ 0 w 139963"/>
                  <a:gd name="connsiteY6" fmla="*/ 75207 h 147839"/>
                  <a:gd name="connsiteX7" fmla="*/ 26918 w 139963"/>
                  <a:gd name="connsiteY7" fmla="*/ 51261 h 147839"/>
                  <a:gd name="connsiteX8" fmla="*/ 34124 w 139963"/>
                  <a:gd name="connsiteY8" fmla="*/ 15428 h 147839"/>
                  <a:gd name="connsiteX9" fmla="*/ 34124 w 139963"/>
                  <a:gd name="connsiteY9" fmla="*/ 1436 h 147839"/>
                  <a:gd name="connsiteX10" fmla="*/ 60250 w 139963"/>
                  <a:gd name="connsiteY10" fmla="*/ 1436 h 147839"/>
                  <a:gd name="connsiteX11" fmla="*/ 60250 w 139963"/>
                  <a:gd name="connsiteY11" fmla="*/ 15081 h 147839"/>
                  <a:gd name="connsiteX12" fmla="*/ 93953 w 139963"/>
                  <a:gd name="connsiteY12" fmla="*/ 74242 h 147839"/>
                  <a:gd name="connsiteX13" fmla="*/ 139964 w 139963"/>
                  <a:gd name="connsiteY13" fmla="*/ 147839 h 147839"/>
                  <a:gd name="connsiteX14" fmla="*/ 42321 w 139963"/>
                  <a:gd name="connsiteY14" fmla="*/ 147839 h 147839"/>
                  <a:gd name="connsiteX15" fmla="*/ 30286 w 139963"/>
                  <a:gd name="connsiteY15" fmla="*/ 136745 h 147839"/>
                  <a:gd name="connsiteX16" fmla="*/ 30286 w 139963"/>
                  <a:gd name="connsiteY16" fmla="*/ 96430 h 147839"/>
                  <a:gd name="connsiteX17" fmla="*/ 56090 w 139963"/>
                  <a:gd name="connsiteY17" fmla="*/ 96430 h 147839"/>
                  <a:gd name="connsiteX18" fmla="*/ 56090 w 139963"/>
                  <a:gd name="connsiteY18" fmla="*/ 126790 h 147839"/>
                  <a:gd name="connsiteX19" fmla="*/ 60745 w 139963"/>
                  <a:gd name="connsiteY19" fmla="*/ 130802 h 147839"/>
                  <a:gd name="connsiteX20" fmla="*/ 139939 w 139963"/>
                  <a:gd name="connsiteY20" fmla="*/ 130802 h 147839"/>
                  <a:gd name="connsiteX21" fmla="*/ 139939 w 139963"/>
                  <a:gd name="connsiteY21" fmla="*/ 147839 h 147839"/>
                  <a:gd name="connsiteX22" fmla="*/ 134986 w 139963"/>
                  <a:gd name="connsiteY22" fmla="*/ 104305 h 147839"/>
                  <a:gd name="connsiteX23" fmla="*/ 109183 w 139963"/>
                  <a:gd name="connsiteY23" fmla="*/ 104305 h 147839"/>
                  <a:gd name="connsiteX24" fmla="*/ 109183 w 139963"/>
                  <a:gd name="connsiteY24" fmla="*/ 58665 h 147839"/>
                  <a:gd name="connsiteX25" fmla="*/ 83354 w 139963"/>
                  <a:gd name="connsiteY25" fmla="*/ 58665 h 147839"/>
                  <a:gd name="connsiteX26" fmla="*/ 83354 w 139963"/>
                  <a:gd name="connsiteY26" fmla="*/ 42594 h 147839"/>
                  <a:gd name="connsiteX27" fmla="*/ 109183 w 139963"/>
                  <a:gd name="connsiteY27" fmla="*/ 42594 h 147839"/>
                  <a:gd name="connsiteX28" fmla="*/ 109183 w 139963"/>
                  <a:gd name="connsiteY28" fmla="*/ 29419 h 147839"/>
                  <a:gd name="connsiteX29" fmla="*/ 83354 w 139963"/>
                  <a:gd name="connsiteY29" fmla="*/ 29419 h 147839"/>
                  <a:gd name="connsiteX30" fmla="*/ 83354 w 139963"/>
                  <a:gd name="connsiteY30" fmla="*/ 13348 h 147839"/>
                  <a:gd name="connsiteX31" fmla="*/ 109183 w 139963"/>
                  <a:gd name="connsiteY31" fmla="*/ 13348 h 147839"/>
                  <a:gd name="connsiteX32" fmla="*/ 109183 w 139963"/>
                  <a:gd name="connsiteY32" fmla="*/ 0 h 147839"/>
                  <a:gd name="connsiteX33" fmla="*/ 134986 w 139963"/>
                  <a:gd name="connsiteY33" fmla="*/ 0 h 147839"/>
                  <a:gd name="connsiteX34" fmla="*/ 134986 w 139963"/>
                  <a:gd name="connsiteY34" fmla="*/ 104305 h 147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39963" h="147839">
                    <a:moveTo>
                      <a:pt x="93953" y="74242"/>
                    </a:moveTo>
                    <a:lnTo>
                      <a:pt x="84023" y="88704"/>
                    </a:lnTo>
                    <a:cubicBezTo>
                      <a:pt x="76965" y="86128"/>
                      <a:pt x="69784" y="81448"/>
                      <a:pt x="62454" y="74638"/>
                    </a:cubicBezTo>
                    <a:cubicBezTo>
                      <a:pt x="55124" y="67828"/>
                      <a:pt x="50245" y="61265"/>
                      <a:pt x="47794" y="54951"/>
                    </a:cubicBezTo>
                    <a:cubicBezTo>
                      <a:pt x="45763" y="61389"/>
                      <a:pt x="41157" y="67952"/>
                      <a:pt x="34000" y="74638"/>
                    </a:cubicBezTo>
                    <a:cubicBezTo>
                      <a:pt x="26844" y="81324"/>
                      <a:pt x="18994" y="86549"/>
                      <a:pt x="10426" y="90313"/>
                    </a:cubicBezTo>
                    <a:lnTo>
                      <a:pt x="0" y="75207"/>
                    </a:lnTo>
                    <a:cubicBezTo>
                      <a:pt x="12729" y="68670"/>
                      <a:pt x="21693" y="60696"/>
                      <a:pt x="26918" y="51261"/>
                    </a:cubicBezTo>
                    <a:cubicBezTo>
                      <a:pt x="31722" y="42371"/>
                      <a:pt x="34124" y="30435"/>
                      <a:pt x="34124" y="15428"/>
                    </a:cubicBezTo>
                    <a:lnTo>
                      <a:pt x="34124" y="1436"/>
                    </a:lnTo>
                    <a:lnTo>
                      <a:pt x="60250" y="1436"/>
                    </a:lnTo>
                    <a:lnTo>
                      <a:pt x="60250" y="15081"/>
                    </a:lnTo>
                    <a:cubicBezTo>
                      <a:pt x="60275" y="43708"/>
                      <a:pt x="71493" y="63420"/>
                      <a:pt x="93953" y="74242"/>
                    </a:cubicBezTo>
                    <a:close/>
                    <a:moveTo>
                      <a:pt x="139964" y="147839"/>
                    </a:moveTo>
                    <a:lnTo>
                      <a:pt x="42321" y="147839"/>
                    </a:lnTo>
                    <a:cubicBezTo>
                      <a:pt x="34298" y="147839"/>
                      <a:pt x="30286" y="144149"/>
                      <a:pt x="30286" y="136745"/>
                    </a:cubicBezTo>
                    <a:lnTo>
                      <a:pt x="30286" y="96430"/>
                    </a:lnTo>
                    <a:lnTo>
                      <a:pt x="56090" y="96430"/>
                    </a:lnTo>
                    <a:lnTo>
                      <a:pt x="56090" y="126790"/>
                    </a:lnTo>
                    <a:cubicBezTo>
                      <a:pt x="56090" y="129465"/>
                      <a:pt x="57650" y="130802"/>
                      <a:pt x="60745" y="130802"/>
                    </a:cubicBezTo>
                    <a:lnTo>
                      <a:pt x="139939" y="130802"/>
                    </a:lnTo>
                    <a:lnTo>
                      <a:pt x="139939" y="147839"/>
                    </a:lnTo>
                    <a:close/>
                    <a:moveTo>
                      <a:pt x="134986" y="104305"/>
                    </a:moveTo>
                    <a:lnTo>
                      <a:pt x="109183" y="104305"/>
                    </a:lnTo>
                    <a:lnTo>
                      <a:pt x="109183" y="58665"/>
                    </a:lnTo>
                    <a:lnTo>
                      <a:pt x="83354" y="58665"/>
                    </a:lnTo>
                    <a:lnTo>
                      <a:pt x="83354" y="42594"/>
                    </a:lnTo>
                    <a:lnTo>
                      <a:pt x="109183" y="42594"/>
                    </a:lnTo>
                    <a:lnTo>
                      <a:pt x="109183" y="29419"/>
                    </a:lnTo>
                    <a:lnTo>
                      <a:pt x="83354" y="29419"/>
                    </a:lnTo>
                    <a:lnTo>
                      <a:pt x="83354" y="13348"/>
                    </a:lnTo>
                    <a:lnTo>
                      <a:pt x="109183" y="13348"/>
                    </a:lnTo>
                    <a:lnTo>
                      <a:pt x="109183" y="0"/>
                    </a:lnTo>
                    <a:lnTo>
                      <a:pt x="134986" y="0"/>
                    </a:lnTo>
                    <a:lnTo>
                      <a:pt x="134986" y="104305"/>
                    </a:lnTo>
                    <a:close/>
                  </a:path>
                </a:pathLst>
              </a:custGeom>
              <a:solidFill>
                <a:srgbClr val="FFFFFF"/>
              </a:solidFill>
              <a:ln w="24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1" name="그래픽 15">
              <a:extLst>
                <a:ext uri="{FF2B5EF4-FFF2-40B4-BE49-F238E27FC236}">
                  <a16:creationId xmlns:a16="http://schemas.microsoft.com/office/drawing/2014/main" id="{6FA734BF-2AD5-4553-B0D3-881CCA93E00B}"/>
                </a:ext>
              </a:extLst>
            </p:cNvPr>
            <p:cNvGrpSpPr/>
            <p:nvPr/>
          </p:nvGrpSpPr>
          <p:grpSpPr>
            <a:xfrm>
              <a:off x="685910" y="3499668"/>
              <a:ext cx="305730" cy="305731"/>
              <a:chOff x="7438513" y="795839"/>
              <a:chExt cx="305730" cy="305731"/>
            </a:xfrm>
          </p:grpSpPr>
          <p:sp>
            <p:nvSpPr>
              <p:cNvPr id="12" name="자유형: 도형 11">
                <a:extLst>
                  <a:ext uri="{FF2B5EF4-FFF2-40B4-BE49-F238E27FC236}">
                    <a16:creationId xmlns:a16="http://schemas.microsoft.com/office/drawing/2014/main" id="{DB824CA9-99B3-4BE1-B750-A46AF6074D8D}"/>
                  </a:ext>
                </a:extLst>
              </p:cNvPr>
              <p:cNvSpPr/>
              <p:nvPr/>
            </p:nvSpPr>
            <p:spPr>
              <a:xfrm rot="-2700000">
                <a:off x="7483286" y="840613"/>
                <a:ext cx="216184" cy="216184"/>
              </a:xfrm>
              <a:custGeom>
                <a:avLst/>
                <a:gdLst>
                  <a:gd name="connsiteX0" fmla="*/ 216184 w 216184"/>
                  <a:gd name="connsiteY0" fmla="*/ 108092 h 216184"/>
                  <a:gd name="connsiteX1" fmla="*/ 108092 w 216184"/>
                  <a:gd name="connsiteY1" fmla="*/ 216185 h 216184"/>
                  <a:gd name="connsiteX2" fmla="*/ 0 w 216184"/>
                  <a:gd name="connsiteY2" fmla="*/ 108092 h 216184"/>
                  <a:gd name="connsiteX3" fmla="*/ 108092 w 216184"/>
                  <a:gd name="connsiteY3" fmla="*/ 0 h 216184"/>
                  <a:gd name="connsiteX4" fmla="*/ 216184 w 216184"/>
                  <a:gd name="connsiteY4" fmla="*/ 108092 h 216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184" h="216184">
                    <a:moveTo>
                      <a:pt x="216184" y="108092"/>
                    </a:moveTo>
                    <a:cubicBezTo>
                      <a:pt x="216184" y="167790"/>
                      <a:pt x="167790" y="216185"/>
                      <a:pt x="108092" y="216185"/>
                    </a:cubicBezTo>
                    <a:cubicBezTo>
                      <a:pt x="48394" y="216185"/>
                      <a:pt x="0" y="167790"/>
                      <a:pt x="0" y="108092"/>
                    </a:cubicBezTo>
                    <a:cubicBezTo>
                      <a:pt x="0" y="48395"/>
                      <a:pt x="48394" y="0"/>
                      <a:pt x="108092" y="0"/>
                    </a:cubicBezTo>
                    <a:cubicBezTo>
                      <a:pt x="167790" y="0"/>
                      <a:pt x="216184" y="48395"/>
                      <a:pt x="216184" y="10809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4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id="{7A3C71B7-5A47-4922-B17F-4CB0E33DA1BF}"/>
                  </a:ext>
                </a:extLst>
              </p:cNvPr>
              <p:cNvSpPr/>
              <p:nvPr/>
            </p:nvSpPr>
            <p:spPr>
              <a:xfrm rot="-5148127">
                <a:off x="7490565" y="847889"/>
                <a:ext cx="201621" cy="201622"/>
              </a:xfrm>
              <a:custGeom>
                <a:avLst/>
                <a:gdLst>
                  <a:gd name="connsiteX0" fmla="*/ 201622 w 201621"/>
                  <a:gd name="connsiteY0" fmla="*/ 100811 h 201622"/>
                  <a:gd name="connsiteX1" fmla="*/ 100811 w 201621"/>
                  <a:gd name="connsiteY1" fmla="*/ 201622 h 201622"/>
                  <a:gd name="connsiteX2" fmla="*/ 0 w 201621"/>
                  <a:gd name="connsiteY2" fmla="*/ 100811 h 201622"/>
                  <a:gd name="connsiteX3" fmla="*/ 100811 w 201621"/>
                  <a:gd name="connsiteY3" fmla="*/ 0 h 201622"/>
                  <a:gd name="connsiteX4" fmla="*/ 201622 w 201621"/>
                  <a:gd name="connsiteY4" fmla="*/ 100811 h 201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621" h="201622">
                    <a:moveTo>
                      <a:pt x="201622" y="100811"/>
                    </a:moveTo>
                    <a:cubicBezTo>
                      <a:pt x="201622" y="156488"/>
                      <a:pt x="156487" y="201622"/>
                      <a:pt x="100811" y="201622"/>
                    </a:cubicBezTo>
                    <a:cubicBezTo>
                      <a:pt x="45135" y="201622"/>
                      <a:pt x="0" y="156488"/>
                      <a:pt x="0" y="100811"/>
                    </a:cubicBezTo>
                    <a:cubicBezTo>
                      <a:pt x="0" y="45135"/>
                      <a:pt x="45135" y="0"/>
                      <a:pt x="100811" y="0"/>
                    </a:cubicBezTo>
                    <a:cubicBezTo>
                      <a:pt x="156487" y="0"/>
                      <a:pt x="201622" y="45135"/>
                      <a:pt x="201622" y="100811"/>
                    </a:cubicBezTo>
                    <a:close/>
                  </a:path>
                </a:pathLst>
              </a:custGeom>
              <a:solidFill>
                <a:srgbClr val="A72328"/>
              </a:solidFill>
              <a:ln w="24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4" name="그래픽 15">
                <a:extLst>
                  <a:ext uri="{FF2B5EF4-FFF2-40B4-BE49-F238E27FC236}">
                    <a16:creationId xmlns:a16="http://schemas.microsoft.com/office/drawing/2014/main" id="{ECA12A13-745A-4036-A072-1B50A5D8AAFA}"/>
                  </a:ext>
                </a:extLst>
              </p:cNvPr>
              <p:cNvGrpSpPr/>
              <p:nvPr/>
            </p:nvGrpSpPr>
            <p:grpSpPr>
              <a:xfrm>
                <a:off x="7509507" y="904315"/>
                <a:ext cx="163712" cy="88802"/>
                <a:chOff x="7509507" y="904315"/>
                <a:chExt cx="163712" cy="88802"/>
              </a:xfrm>
              <a:solidFill>
                <a:srgbClr val="FFFFFF"/>
              </a:solidFill>
            </p:grpSpPr>
            <p:sp>
              <p:nvSpPr>
                <p:cNvPr id="15" name="자유형: 도형 14">
                  <a:extLst>
                    <a:ext uri="{FF2B5EF4-FFF2-40B4-BE49-F238E27FC236}">
                      <a16:creationId xmlns:a16="http://schemas.microsoft.com/office/drawing/2014/main" id="{75A789B7-1975-4BF4-A886-E85D8A1905C4}"/>
                    </a:ext>
                  </a:extLst>
                </p:cNvPr>
                <p:cNvSpPr/>
                <p:nvPr/>
              </p:nvSpPr>
              <p:spPr>
                <a:xfrm>
                  <a:off x="7598829" y="904315"/>
                  <a:ext cx="74389" cy="88802"/>
                </a:xfrm>
                <a:custGeom>
                  <a:avLst/>
                  <a:gdLst>
                    <a:gd name="connsiteX0" fmla="*/ 59210 w 74389"/>
                    <a:gd name="connsiteY0" fmla="*/ 14685 h 88802"/>
                    <a:gd name="connsiteX1" fmla="*/ 25160 w 74389"/>
                    <a:gd name="connsiteY1" fmla="*/ 47621 h 88802"/>
                    <a:gd name="connsiteX2" fmla="*/ 0 w 74389"/>
                    <a:gd name="connsiteY2" fmla="*/ 26373 h 88802"/>
                    <a:gd name="connsiteX3" fmla="*/ 0 w 74389"/>
                    <a:gd name="connsiteY3" fmla="*/ 46308 h 88802"/>
                    <a:gd name="connsiteX4" fmla="*/ 25680 w 74389"/>
                    <a:gd name="connsiteY4" fmla="*/ 68001 h 88802"/>
                    <a:gd name="connsiteX5" fmla="*/ 25680 w 74389"/>
                    <a:gd name="connsiteY5" fmla="*/ 67729 h 88802"/>
                    <a:gd name="connsiteX6" fmla="*/ 25927 w 74389"/>
                    <a:gd name="connsiteY6" fmla="*/ 68001 h 88802"/>
                    <a:gd name="connsiteX7" fmla="*/ 59210 w 74389"/>
                    <a:gd name="connsiteY7" fmla="*/ 35833 h 88802"/>
                    <a:gd name="connsiteX8" fmla="*/ 59210 w 74389"/>
                    <a:gd name="connsiteY8" fmla="*/ 88803 h 88802"/>
                    <a:gd name="connsiteX9" fmla="*/ 74390 w 74389"/>
                    <a:gd name="connsiteY9" fmla="*/ 88803 h 88802"/>
                    <a:gd name="connsiteX10" fmla="*/ 74390 w 74389"/>
                    <a:gd name="connsiteY10" fmla="*/ 21123 h 88802"/>
                    <a:gd name="connsiteX11" fmla="*/ 74390 w 74389"/>
                    <a:gd name="connsiteY11" fmla="*/ 0 h 88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4389" h="88802">
                      <a:moveTo>
                        <a:pt x="59210" y="14685"/>
                      </a:moveTo>
                      <a:lnTo>
                        <a:pt x="25160" y="47621"/>
                      </a:lnTo>
                      <a:lnTo>
                        <a:pt x="0" y="26373"/>
                      </a:lnTo>
                      <a:lnTo>
                        <a:pt x="0" y="46308"/>
                      </a:lnTo>
                      <a:lnTo>
                        <a:pt x="25680" y="68001"/>
                      </a:lnTo>
                      <a:lnTo>
                        <a:pt x="25680" y="67729"/>
                      </a:lnTo>
                      <a:lnTo>
                        <a:pt x="25927" y="68001"/>
                      </a:lnTo>
                      <a:lnTo>
                        <a:pt x="59210" y="35833"/>
                      </a:lnTo>
                      <a:lnTo>
                        <a:pt x="59210" y="88803"/>
                      </a:lnTo>
                      <a:lnTo>
                        <a:pt x="74390" y="88803"/>
                      </a:lnTo>
                      <a:lnTo>
                        <a:pt x="74390" y="21123"/>
                      </a:lnTo>
                      <a:lnTo>
                        <a:pt x="7439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47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" name="자유형: 도형 15">
                  <a:extLst>
                    <a:ext uri="{FF2B5EF4-FFF2-40B4-BE49-F238E27FC236}">
                      <a16:creationId xmlns:a16="http://schemas.microsoft.com/office/drawing/2014/main" id="{A00C0C5D-EE0A-45F4-B579-8E99FAFD7DE8}"/>
                    </a:ext>
                  </a:extLst>
                </p:cNvPr>
                <p:cNvSpPr/>
                <p:nvPr/>
              </p:nvSpPr>
              <p:spPr>
                <a:xfrm>
                  <a:off x="7575032" y="906890"/>
                  <a:ext cx="15180" cy="33851"/>
                </a:xfrm>
                <a:custGeom>
                  <a:avLst/>
                  <a:gdLst>
                    <a:gd name="connsiteX0" fmla="*/ 0 w 15180"/>
                    <a:gd name="connsiteY0" fmla="*/ 19935 h 33851"/>
                    <a:gd name="connsiteX1" fmla="*/ 15180 w 15180"/>
                    <a:gd name="connsiteY1" fmla="*/ 33852 h 33851"/>
                    <a:gd name="connsiteX2" fmla="*/ 15180 w 15180"/>
                    <a:gd name="connsiteY2" fmla="*/ 13892 h 33851"/>
                    <a:gd name="connsiteX3" fmla="*/ 0 w 15180"/>
                    <a:gd name="connsiteY3" fmla="*/ 0 h 33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180" h="33851">
                      <a:moveTo>
                        <a:pt x="0" y="19935"/>
                      </a:moveTo>
                      <a:lnTo>
                        <a:pt x="15180" y="33852"/>
                      </a:lnTo>
                      <a:lnTo>
                        <a:pt x="15180" y="1389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47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:a16="http://schemas.microsoft.com/office/drawing/2014/main" id="{3504544D-1BA3-4A70-B45B-560C67D9AC0F}"/>
                    </a:ext>
                  </a:extLst>
                </p:cNvPr>
                <p:cNvSpPr/>
                <p:nvPr/>
              </p:nvSpPr>
              <p:spPr>
                <a:xfrm>
                  <a:off x="7509507" y="905380"/>
                  <a:ext cx="80704" cy="87737"/>
                </a:xfrm>
                <a:custGeom>
                  <a:avLst/>
                  <a:gdLst>
                    <a:gd name="connsiteX0" fmla="*/ 15180 w 80704"/>
                    <a:gd name="connsiteY0" fmla="*/ 32812 h 87737"/>
                    <a:gd name="connsiteX1" fmla="*/ 15180 w 80704"/>
                    <a:gd name="connsiteY1" fmla="*/ 0 h 87737"/>
                    <a:gd name="connsiteX2" fmla="*/ 0 w 80704"/>
                    <a:gd name="connsiteY2" fmla="*/ 0 h 87737"/>
                    <a:gd name="connsiteX3" fmla="*/ 0 w 80704"/>
                    <a:gd name="connsiteY3" fmla="*/ 87738 h 87737"/>
                    <a:gd name="connsiteX4" fmla="*/ 15180 w 80704"/>
                    <a:gd name="connsiteY4" fmla="*/ 87738 h 87737"/>
                    <a:gd name="connsiteX5" fmla="*/ 15180 w 80704"/>
                    <a:gd name="connsiteY5" fmla="*/ 48017 h 87737"/>
                    <a:gd name="connsiteX6" fmla="*/ 65524 w 80704"/>
                    <a:gd name="connsiteY6" fmla="*/ 48017 h 87737"/>
                    <a:gd name="connsiteX7" fmla="*/ 65524 w 80704"/>
                    <a:gd name="connsiteY7" fmla="*/ 87738 h 87737"/>
                    <a:gd name="connsiteX8" fmla="*/ 80705 w 80704"/>
                    <a:gd name="connsiteY8" fmla="*/ 87738 h 87737"/>
                    <a:gd name="connsiteX9" fmla="*/ 80705 w 80704"/>
                    <a:gd name="connsiteY9" fmla="*/ 49230 h 87737"/>
                    <a:gd name="connsiteX10" fmla="*/ 62776 w 80704"/>
                    <a:gd name="connsiteY10" fmla="*/ 32812 h 87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0704" h="87737">
                      <a:moveTo>
                        <a:pt x="15180" y="32812"/>
                      </a:moveTo>
                      <a:lnTo>
                        <a:pt x="15180" y="0"/>
                      </a:lnTo>
                      <a:lnTo>
                        <a:pt x="0" y="0"/>
                      </a:lnTo>
                      <a:lnTo>
                        <a:pt x="0" y="87738"/>
                      </a:lnTo>
                      <a:lnTo>
                        <a:pt x="15180" y="87738"/>
                      </a:lnTo>
                      <a:lnTo>
                        <a:pt x="15180" y="48017"/>
                      </a:lnTo>
                      <a:lnTo>
                        <a:pt x="65524" y="48017"/>
                      </a:lnTo>
                      <a:lnTo>
                        <a:pt x="65524" y="87738"/>
                      </a:lnTo>
                      <a:lnTo>
                        <a:pt x="80705" y="87738"/>
                      </a:lnTo>
                      <a:lnTo>
                        <a:pt x="80705" y="49230"/>
                      </a:lnTo>
                      <a:lnTo>
                        <a:pt x="62776" y="328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47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</p:grpSp>
      <p:pic>
        <p:nvPicPr>
          <p:cNvPr id="26" name="그래픽 25">
            <a:extLst>
              <a:ext uri="{FF2B5EF4-FFF2-40B4-BE49-F238E27FC236}">
                <a16:creationId xmlns:a16="http://schemas.microsoft.com/office/drawing/2014/main" id="{B53308EC-E625-4E03-84C7-AE5CC88392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2131"/>
          <a:stretch/>
        </p:blipFill>
        <p:spPr>
          <a:xfrm rot="5400000">
            <a:off x="-2255785" y="1040963"/>
            <a:ext cx="7051570" cy="4305519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376239C-A80F-4A47-9813-50CEE037FFF2}"/>
              </a:ext>
            </a:extLst>
          </p:cNvPr>
          <p:cNvCxnSpPr/>
          <p:nvPr userDrawn="1"/>
        </p:nvCxnSpPr>
        <p:spPr>
          <a:xfrm>
            <a:off x="1270000" y="3887787"/>
            <a:ext cx="8953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426BEDF-2FF1-4270-B1AF-FE8166F5D5A0}"/>
              </a:ext>
            </a:extLst>
          </p:cNvPr>
          <p:cNvCxnSpPr>
            <a:cxnSpLocks/>
            <a:endCxn id="5" idx="3"/>
          </p:cNvCxnSpPr>
          <p:nvPr userDrawn="1"/>
        </p:nvCxnSpPr>
        <p:spPr>
          <a:xfrm>
            <a:off x="901700" y="3887787"/>
            <a:ext cx="340382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4243D5E-996A-4B59-8631-9E7B87D4BFA1}"/>
              </a:ext>
            </a:extLst>
          </p:cNvPr>
          <p:cNvSpPr txBox="1"/>
          <p:nvPr userDrawn="1"/>
        </p:nvSpPr>
        <p:spPr>
          <a:xfrm>
            <a:off x="781336" y="3394769"/>
            <a:ext cx="3397084" cy="3881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kern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7AF6B5"/>
                </a:solidFill>
                <a:latin typeface="넥슨Lv2고딕" panose="00000500000000000000" pitchFamily="2" charset="-127"/>
                <a:ea typeface="넥슨Lv2고딕" panose="00000500000000000000" pitchFamily="2" charset="-127"/>
                <a:cs typeface="+mn-cs"/>
              </a:rPr>
              <a:t>스마트 헬스케어 솔루션  </a:t>
            </a:r>
            <a:r>
              <a:rPr lang="ko-KR" altLang="en-US" sz="14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티온플러스 </a:t>
            </a:r>
            <a:r>
              <a:rPr lang="en-US" altLang="ko-KR" sz="14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&amp; </a:t>
            </a:r>
            <a:r>
              <a:rPr lang="ko-KR" altLang="en-US" sz="14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팔팔케어</a:t>
            </a:r>
          </a:p>
        </p:txBody>
      </p:sp>
    </p:spTree>
    <p:extLst>
      <p:ext uri="{BB962C8B-B14F-4D97-AF65-F5344CB8AC3E}">
        <p14:creationId xmlns:p14="http://schemas.microsoft.com/office/powerpoint/2010/main" val="2629188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D39D876-EB59-4E0C-8DCE-1AF222CF5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4258" y="7373650"/>
            <a:ext cx="2478524" cy="279179"/>
          </a:xfrm>
          <a:noFill/>
        </p:spPr>
        <p:txBody>
          <a:bodyPr wrap="square">
            <a:spAutoFit/>
          </a:bodyPr>
          <a:lstStyle>
            <a:lvl1pPr>
              <a:defRPr lang="ko-KR" altLang="en-US" sz="900" b="1" spc="-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defRPr>
            </a:lvl1pPr>
          </a:lstStyle>
          <a:p>
            <a:pPr>
              <a:lnSpc>
                <a:spcPct val="150000"/>
              </a:lnSpc>
            </a:pPr>
            <a:fld id="{5DC14E95-B4BF-4EA6-A816-97EADF007970}" type="slidenum">
              <a:rPr lang="en-US" altLang="ko-KR" smtClean="0"/>
              <a:pPr>
                <a:lnSpc>
                  <a:spcPct val="150000"/>
                </a:lnSpc>
              </a:pPr>
              <a:t>‹#›</a:t>
            </a:fld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1C819D3-E296-415D-81DE-7534E8E00DA4}"/>
              </a:ext>
            </a:extLst>
          </p:cNvPr>
          <p:cNvSpPr/>
          <p:nvPr userDrawn="1"/>
        </p:nvSpPr>
        <p:spPr>
          <a:xfrm>
            <a:off x="0" y="0"/>
            <a:ext cx="11015663" cy="933450"/>
          </a:xfrm>
          <a:prstGeom prst="rect">
            <a:avLst/>
          </a:prstGeom>
          <a:solidFill>
            <a:srgbClr val="007F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105D6C4-2C46-4C35-8699-48D9F02AAB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alphaModFix amt="2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5920" b="10418"/>
          <a:stretch/>
        </p:blipFill>
        <p:spPr>
          <a:xfrm>
            <a:off x="8493373" y="16045"/>
            <a:ext cx="2522288" cy="784055"/>
          </a:xfrm>
          <a:prstGeom prst="rect">
            <a:avLst/>
          </a:prstGeom>
        </p:spPr>
      </p:pic>
      <p:pic>
        <p:nvPicPr>
          <p:cNvPr id="8" name="그래픽 7">
            <a:extLst>
              <a:ext uri="{FF2B5EF4-FFF2-40B4-BE49-F238E27FC236}">
                <a16:creationId xmlns:a16="http://schemas.microsoft.com/office/drawing/2014/main" id="{88D7B5BF-734A-47D0-96BC-2FE0063460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48176" y="422069"/>
            <a:ext cx="1565003" cy="21408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44A84B2-A442-49BC-B589-E764EE8A7760}"/>
              </a:ext>
            </a:extLst>
          </p:cNvPr>
          <p:cNvSpPr/>
          <p:nvPr userDrawn="1"/>
        </p:nvSpPr>
        <p:spPr>
          <a:xfrm>
            <a:off x="0" y="0"/>
            <a:ext cx="1015085" cy="9334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9307B71-9BC9-45B7-9EB5-18C26A421189}"/>
              </a:ext>
            </a:extLst>
          </p:cNvPr>
          <p:cNvCxnSpPr>
            <a:cxnSpLocks/>
          </p:cNvCxnSpPr>
          <p:nvPr userDrawn="1"/>
        </p:nvCxnSpPr>
        <p:spPr>
          <a:xfrm flipV="1">
            <a:off x="10096500" y="7219950"/>
            <a:ext cx="0" cy="55562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952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D39D876-EB59-4E0C-8DCE-1AF222CF5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4258" y="7373650"/>
            <a:ext cx="2478524" cy="279179"/>
          </a:xfrm>
          <a:noFill/>
        </p:spPr>
        <p:txBody>
          <a:bodyPr wrap="square">
            <a:spAutoFit/>
          </a:bodyPr>
          <a:lstStyle>
            <a:lvl1pPr>
              <a:defRPr lang="ko-KR" altLang="en-US" sz="900" b="1" spc="-5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넥슨Lv2고딕 Light" panose="00000300000000000000" pitchFamily="2" charset="-127"/>
                <a:ea typeface="넥슨Lv2고딕 Light" panose="00000300000000000000" pitchFamily="2" charset="-127"/>
              </a:defRPr>
            </a:lvl1pPr>
          </a:lstStyle>
          <a:p>
            <a:pPr>
              <a:lnSpc>
                <a:spcPct val="150000"/>
              </a:lnSpc>
            </a:pPr>
            <a:fld id="{5DC14E95-B4BF-4EA6-A816-97EADF007970}" type="slidenum">
              <a:rPr lang="en-US" altLang="ko-KR" smtClean="0"/>
              <a:pPr>
                <a:lnSpc>
                  <a:spcPct val="150000"/>
                </a:lnSpc>
              </a:pPr>
              <a:t>‹#›</a:t>
            </a:fld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1C819D3-E296-415D-81DE-7534E8E00DA4}"/>
              </a:ext>
            </a:extLst>
          </p:cNvPr>
          <p:cNvSpPr/>
          <p:nvPr userDrawn="1"/>
        </p:nvSpPr>
        <p:spPr>
          <a:xfrm>
            <a:off x="0" y="0"/>
            <a:ext cx="11015663" cy="9334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105D6C4-2C46-4C35-8699-48D9F02AAB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alphaModFix amt="2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5920" b="10418"/>
          <a:stretch/>
        </p:blipFill>
        <p:spPr>
          <a:xfrm>
            <a:off x="8493373" y="16045"/>
            <a:ext cx="2522288" cy="784055"/>
          </a:xfrm>
          <a:prstGeom prst="rect">
            <a:avLst/>
          </a:prstGeom>
        </p:spPr>
      </p:pic>
      <p:pic>
        <p:nvPicPr>
          <p:cNvPr id="8" name="그래픽 7">
            <a:extLst>
              <a:ext uri="{FF2B5EF4-FFF2-40B4-BE49-F238E27FC236}">
                <a16:creationId xmlns:a16="http://schemas.microsoft.com/office/drawing/2014/main" id="{88D7B5BF-734A-47D0-96BC-2FE0063460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48176" y="422069"/>
            <a:ext cx="1565003" cy="21408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44A84B2-A442-49BC-B589-E764EE8A7760}"/>
              </a:ext>
            </a:extLst>
          </p:cNvPr>
          <p:cNvSpPr/>
          <p:nvPr userDrawn="1"/>
        </p:nvSpPr>
        <p:spPr>
          <a:xfrm>
            <a:off x="0" y="0"/>
            <a:ext cx="1015085" cy="9334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9307B71-9BC9-45B7-9EB5-18C26A421189}"/>
              </a:ext>
            </a:extLst>
          </p:cNvPr>
          <p:cNvCxnSpPr>
            <a:cxnSpLocks/>
          </p:cNvCxnSpPr>
          <p:nvPr userDrawn="1"/>
        </p:nvCxnSpPr>
        <p:spPr>
          <a:xfrm flipV="1">
            <a:off x="10096500" y="7219950"/>
            <a:ext cx="0" cy="55562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559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146BBFB-9BF7-4AEB-8736-530779DA3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3704404-B06C-46F5-9803-199D123D8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D39D876-EB59-4E0C-8DCE-1AF222CF5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14E95-B4BF-4EA6-A816-97EADF0079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50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49167128-EAF1-400F-B9D5-49A253A46985}"/>
              </a:ext>
            </a:extLst>
          </p:cNvPr>
          <p:cNvGrpSpPr/>
          <p:nvPr userDrawn="1"/>
        </p:nvGrpSpPr>
        <p:grpSpPr>
          <a:xfrm>
            <a:off x="1869" y="0"/>
            <a:ext cx="11013794" cy="7775575"/>
            <a:chOff x="1869" y="0"/>
            <a:chExt cx="11013794" cy="7775575"/>
          </a:xfrm>
        </p:grpSpPr>
        <p:pic>
          <p:nvPicPr>
            <p:cNvPr id="6" name="그림 5" descr="텍스트이(가) 표시된 사진&#10;&#10;자동 생성된 설명">
              <a:extLst>
                <a:ext uri="{FF2B5EF4-FFF2-40B4-BE49-F238E27FC236}">
                  <a16:creationId xmlns:a16="http://schemas.microsoft.com/office/drawing/2014/main" id="{D8599B20-7D3E-4DE3-AE10-9DE65715C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69" y="0"/>
              <a:ext cx="11013794" cy="7775575"/>
            </a:xfrm>
            <a:prstGeom prst="rect">
              <a:avLst/>
            </a:prstGeom>
          </p:spPr>
        </p:pic>
        <p:pic>
          <p:nvPicPr>
            <p:cNvPr id="7" name="그래픽 6">
              <a:extLst>
                <a:ext uri="{FF2B5EF4-FFF2-40B4-BE49-F238E27FC236}">
                  <a16:creationId xmlns:a16="http://schemas.microsoft.com/office/drawing/2014/main" id="{C4854511-FBDB-4705-84EB-D6449DB71D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r="52131"/>
            <a:stretch/>
          </p:blipFill>
          <p:spPr>
            <a:xfrm rot="10800000">
              <a:off x="1829062" y="10242"/>
              <a:ext cx="7051570" cy="43055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3599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73E8510-4443-4374-A512-757924E00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327" y="413978"/>
            <a:ext cx="9501009" cy="15029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0CFCBD-4DE2-4754-99F3-AD9FE1EA8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7327" y="2069887"/>
            <a:ext cx="9501009" cy="4933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BF4E8E-2FEF-44ED-9531-3DB05FDBE7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7327" y="7206807"/>
            <a:ext cx="2478524" cy="4139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77ABBC-9E76-40A8-820D-2EE2CD0710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48939" y="7206807"/>
            <a:ext cx="3717786" cy="4139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26E84B-D62F-44EE-914A-605E292A3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79812" y="7206807"/>
            <a:ext cx="2478524" cy="4139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14E95-B4BF-4EA6-A816-97EADF0079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114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8" r:id="rId3"/>
    <p:sldLayoutId id="2147483657" r:id="rId4"/>
    <p:sldLayoutId id="2147483661" r:id="rId5"/>
    <p:sldLayoutId id="2147483659" r:id="rId6"/>
    <p:sldLayoutId id="2147483660" r:id="rId7"/>
  </p:sldLayoutIdLst>
  <p:hf hdr="0" ftr="0" dt="0"/>
  <p:txStyles>
    <p:titleStyle>
      <a:lvl1pPr algn="l" defTabSz="1036747" rtl="0" eaLnBrk="1" latinLnBrk="1" hangingPunct="1">
        <a:lnSpc>
          <a:spcPct val="90000"/>
        </a:lnSpc>
        <a:spcBef>
          <a:spcPct val="0"/>
        </a:spcBef>
        <a:buNone/>
        <a:defRPr sz="49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9187" indent="-259187" algn="l" defTabSz="1036747" rtl="0" eaLnBrk="1" latinLnBrk="1" hangingPunct="1">
        <a:lnSpc>
          <a:spcPct val="90000"/>
        </a:lnSpc>
        <a:spcBef>
          <a:spcPts val="1134"/>
        </a:spcBef>
        <a:buFont typeface="Arial" panose="020B0604020202020204" pitchFamily="34" charset="0"/>
        <a:buChar char="•"/>
        <a:defRPr sz="3175" kern="1200">
          <a:solidFill>
            <a:schemeClr val="tx1"/>
          </a:solidFill>
          <a:latin typeface="+mn-lt"/>
          <a:ea typeface="+mn-ea"/>
          <a:cs typeface="+mn-cs"/>
        </a:defRPr>
      </a:lvl1pPr>
      <a:lvl2pPr marL="777560" indent="-259187" algn="l" defTabSz="1036747" rtl="0" eaLnBrk="1" latinLnBrk="1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721" kern="1200">
          <a:solidFill>
            <a:schemeClr val="tx1"/>
          </a:solidFill>
          <a:latin typeface="+mn-lt"/>
          <a:ea typeface="+mn-ea"/>
          <a:cs typeface="+mn-cs"/>
        </a:defRPr>
      </a:lvl2pPr>
      <a:lvl3pPr marL="1295933" indent="-259187" algn="l" defTabSz="1036747" rtl="0" eaLnBrk="1" latinLnBrk="1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814307" indent="-259187" algn="l" defTabSz="1036747" rtl="0" eaLnBrk="1" latinLnBrk="1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1" kern="1200">
          <a:solidFill>
            <a:schemeClr val="tx1"/>
          </a:solidFill>
          <a:latin typeface="+mn-lt"/>
          <a:ea typeface="+mn-ea"/>
          <a:cs typeface="+mn-cs"/>
        </a:defRPr>
      </a:lvl4pPr>
      <a:lvl5pPr marL="2332680" indent="-259187" algn="l" defTabSz="1036747" rtl="0" eaLnBrk="1" latinLnBrk="1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1" kern="1200">
          <a:solidFill>
            <a:schemeClr val="tx1"/>
          </a:solidFill>
          <a:latin typeface="+mn-lt"/>
          <a:ea typeface="+mn-ea"/>
          <a:cs typeface="+mn-cs"/>
        </a:defRPr>
      </a:lvl5pPr>
      <a:lvl6pPr marL="2851053" indent="-259187" algn="l" defTabSz="1036747" rtl="0" eaLnBrk="1" latinLnBrk="1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1" kern="1200">
          <a:solidFill>
            <a:schemeClr val="tx1"/>
          </a:solidFill>
          <a:latin typeface="+mn-lt"/>
          <a:ea typeface="+mn-ea"/>
          <a:cs typeface="+mn-cs"/>
        </a:defRPr>
      </a:lvl6pPr>
      <a:lvl7pPr marL="3369427" indent="-259187" algn="l" defTabSz="1036747" rtl="0" eaLnBrk="1" latinLnBrk="1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1" kern="1200">
          <a:solidFill>
            <a:schemeClr val="tx1"/>
          </a:solidFill>
          <a:latin typeface="+mn-lt"/>
          <a:ea typeface="+mn-ea"/>
          <a:cs typeface="+mn-cs"/>
        </a:defRPr>
      </a:lvl7pPr>
      <a:lvl8pPr marL="3887800" indent="-259187" algn="l" defTabSz="1036747" rtl="0" eaLnBrk="1" latinLnBrk="1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1" kern="1200">
          <a:solidFill>
            <a:schemeClr val="tx1"/>
          </a:solidFill>
          <a:latin typeface="+mn-lt"/>
          <a:ea typeface="+mn-ea"/>
          <a:cs typeface="+mn-cs"/>
        </a:defRPr>
      </a:lvl8pPr>
      <a:lvl9pPr marL="4406174" indent="-259187" algn="l" defTabSz="1036747" rtl="0" eaLnBrk="1" latinLnBrk="1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36747" rtl="0" eaLnBrk="1" latinLnBrk="1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1pPr>
      <a:lvl2pPr marL="518373" algn="l" defTabSz="1036747" rtl="0" eaLnBrk="1" latinLnBrk="1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2pPr>
      <a:lvl3pPr marL="1036747" algn="l" defTabSz="1036747" rtl="0" eaLnBrk="1" latinLnBrk="1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3pPr>
      <a:lvl4pPr marL="1555120" algn="l" defTabSz="1036747" rtl="0" eaLnBrk="1" latinLnBrk="1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4pPr>
      <a:lvl5pPr marL="2073493" algn="l" defTabSz="1036747" rtl="0" eaLnBrk="1" latinLnBrk="1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5pPr>
      <a:lvl6pPr marL="2591867" algn="l" defTabSz="1036747" rtl="0" eaLnBrk="1" latinLnBrk="1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6pPr>
      <a:lvl7pPr marL="3110240" algn="l" defTabSz="1036747" rtl="0" eaLnBrk="1" latinLnBrk="1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7pPr>
      <a:lvl8pPr marL="3628614" algn="l" defTabSz="1036747" rtl="0" eaLnBrk="1" latinLnBrk="1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8pPr>
      <a:lvl9pPr marL="4146987" algn="l" defTabSz="1036747" rtl="0" eaLnBrk="1" latinLnBrk="1" hangingPunct="1">
        <a:defRPr sz="20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617F90-522C-44FB-95A4-A02C4466F5A7}"/>
              </a:ext>
            </a:extLst>
          </p:cNvPr>
          <p:cNvSpPr txBox="1"/>
          <p:nvPr/>
        </p:nvSpPr>
        <p:spPr>
          <a:xfrm>
            <a:off x="629021" y="5536615"/>
            <a:ext cx="5070475" cy="578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" panose="00000500000000000000" pitchFamily="2" charset="-127"/>
                <a:ea typeface="넥슨Lv2고딕" panose="00000500000000000000" pitchFamily="2" charset="-127"/>
              </a:rPr>
              <a:t>IT와 하나된 휴머니즘을 실현시키는 Human IT Solution이 되겠습니다.</a:t>
            </a:r>
          </a:p>
          <a:p>
            <a:pPr>
              <a:lnSpc>
                <a:spcPct val="150000"/>
              </a:lnSpc>
            </a:pPr>
            <a:endParaRPr lang="ko-KR" altLang="en-US" sz="11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넥슨Lv2고딕" panose="00000500000000000000" pitchFamily="2" charset="-127"/>
              <a:ea typeface="넥슨Lv2고딕" panose="00000500000000000000" pitchFamily="2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D17CA34-9576-472E-84CE-17D27B0319C3}"/>
              </a:ext>
            </a:extLst>
          </p:cNvPr>
          <p:cNvCxnSpPr>
            <a:cxnSpLocks/>
          </p:cNvCxnSpPr>
          <p:nvPr/>
        </p:nvCxnSpPr>
        <p:spPr>
          <a:xfrm flipH="1">
            <a:off x="746624" y="5384738"/>
            <a:ext cx="53607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6119CD34-C9F8-7523-0A9A-0C71FF346D42}"/>
              </a:ext>
            </a:extLst>
          </p:cNvPr>
          <p:cNvSpPr/>
          <p:nvPr/>
        </p:nvSpPr>
        <p:spPr>
          <a:xfrm>
            <a:off x="589878" y="2379743"/>
            <a:ext cx="6649121" cy="84004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412891B-984E-E92C-4CD6-11E8731940DC}"/>
              </a:ext>
            </a:extLst>
          </p:cNvPr>
          <p:cNvSpPr/>
          <p:nvPr/>
        </p:nvSpPr>
        <p:spPr>
          <a:xfrm>
            <a:off x="589879" y="1559610"/>
            <a:ext cx="5376529" cy="84004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 err="1">
                <a:solidFill>
                  <a:srgbClr val="7AF6B5"/>
                </a:solidFill>
                <a:latin typeface="+mj-ea"/>
                <a:ea typeface="+mj-ea"/>
              </a:rPr>
              <a:t>티온케어</a:t>
            </a:r>
            <a:r>
              <a:rPr lang="ko-KR" altLang="en-US" sz="2400" dirty="0">
                <a:solidFill>
                  <a:srgbClr val="7AF6B5"/>
                </a:solidFill>
                <a:latin typeface="+mj-ea"/>
                <a:ea typeface="+mj-ea"/>
              </a:rPr>
              <a:t> 어드벤처 </a:t>
            </a:r>
            <a:r>
              <a:rPr lang="en-US" altLang="ko-KR" sz="2400" dirty="0">
                <a:solidFill>
                  <a:srgbClr val="7AF6B5"/>
                </a:solidFill>
                <a:latin typeface="+mj-ea"/>
                <a:ea typeface="+mj-ea"/>
              </a:rPr>
              <a:t>- </a:t>
            </a:r>
            <a:r>
              <a:rPr lang="ko-KR" altLang="en-US" sz="2400" dirty="0">
                <a:solidFill>
                  <a:srgbClr val="7AF6B5"/>
                </a:solidFill>
                <a:latin typeface="+mj-ea"/>
                <a:ea typeface="+mj-ea"/>
              </a:rPr>
              <a:t>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E0DDA3-3324-D26E-A24F-6651AE0E6C31}"/>
              </a:ext>
            </a:extLst>
          </p:cNvPr>
          <p:cNvSpPr txBox="1"/>
          <p:nvPr/>
        </p:nvSpPr>
        <p:spPr>
          <a:xfrm>
            <a:off x="589877" y="2227867"/>
            <a:ext cx="50289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미션</a:t>
            </a:r>
            <a:r>
              <a:rPr lang="en-US" altLang="ko-KR" sz="48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(</a:t>
            </a:r>
            <a:r>
              <a:rPr lang="ko-KR" altLang="en-US" sz="48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미니게임</a:t>
            </a:r>
            <a:r>
              <a:rPr lang="en-US" altLang="ko-KR" sz="48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r>
              <a:rPr lang="ko-KR" altLang="en-US" sz="48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기획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1B4B72-C1A7-2B6C-70B2-76DF476E7AF2}"/>
              </a:ext>
            </a:extLst>
          </p:cNvPr>
          <p:cNvSpPr txBox="1"/>
          <p:nvPr/>
        </p:nvSpPr>
        <p:spPr>
          <a:xfrm>
            <a:off x="6814787" y="641831"/>
            <a:ext cx="3881191" cy="215444"/>
          </a:xfrm>
          <a:prstGeom prst="rect">
            <a:avLst/>
          </a:prstGeom>
          <a:solidFill>
            <a:srgbClr val="007FEA"/>
          </a:solidFill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COPYRIGHTS 2006~2022. Human IT Solution co.,Ltd ALL RIGHTS RESERVED.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B4520D-64ED-DE1C-9D04-9692C9D2C9D7}"/>
              </a:ext>
            </a:extLst>
          </p:cNvPr>
          <p:cNvSpPr txBox="1"/>
          <p:nvPr/>
        </p:nvSpPr>
        <p:spPr>
          <a:xfrm>
            <a:off x="7161036" y="870651"/>
            <a:ext cx="35349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+mj-lt"/>
              </a:rPr>
              <a:t>본 문서는 대외비이며</a:t>
            </a:r>
            <a:r>
              <a:rPr lang="en-US" altLang="ko-KR" sz="1200" dirty="0">
                <a:solidFill>
                  <a:schemeClr val="bg1"/>
                </a:solidFill>
                <a:latin typeface="+mj-lt"/>
              </a:rPr>
              <a:t>, </a:t>
            </a:r>
            <a:r>
              <a:rPr lang="ko-KR" altLang="en-US" sz="1200" dirty="0" err="1">
                <a:solidFill>
                  <a:schemeClr val="bg1"/>
                </a:solidFill>
                <a:latin typeface="+mj-lt"/>
              </a:rPr>
              <a:t>휴먼아이티솔루션의</a:t>
            </a:r>
            <a:r>
              <a:rPr lang="ko-KR" altLang="en-US" sz="1200" dirty="0">
                <a:solidFill>
                  <a:schemeClr val="bg1"/>
                </a:solidFill>
                <a:latin typeface="+mj-lt"/>
              </a:rPr>
              <a:t> 자산입니다</a:t>
            </a:r>
            <a:r>
              <a:rPr lang="en-US" altLang="ko-KR" sz="1200" dirty="0">
                <a:solidFill>
                  <a:schemeClr val="bg1"/>
                </a:solidFill>
                <a:latin typeface="+mj-lt"/>
              </a:rPr>
              <a:t>.</a:t>
            </a:r>
            <a:endParaRPr lang="ko-KR" altLang="en-US" sz="1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194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526AC0-F11A-40D7-A413-CD72675F7320}"/>
              </a:ext>
            </a:extLst>
          </p:cNvPr>
          <p:cNvSpPr txBox="1"/>
          <p:nvPr/>
        </p:nvSpPr>
        <p:spPr>
          <a:xfrm>
            <a:off x="9102699" y="2037665"/>
            <a:ext cx="1285929" cy="185012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88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Century" panose="02040604050505020304" pitchFamily="18" charset="0"/>
                <a:ea typeface="넥슨Lv2고딕 Bold" panose="00000800000000000000" pitchFamily="2" charset="-127"/>
              </a:rPr>
              <a:t>Ⅰ</a:t>
            </a:r>
            <a:endParaRPr lang="ko-KR" altLang="en-US" sz="88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1"/>
              </a:solidFill>
              <a:latin typeface="Century" panose="02040604050505020304" pitchFamily="18" charset="0"/>
              <a:ea typeface="넥슨Lv2고딕 Bold" panose="000008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3BD029-69F1-48C5-A199-AC23CD02811A}"/>
              </a:ext>
            </a:extLst>
          </p:cNvPr>
          <p:cNvSpPr txBox="1"/>
          <p:nvPr/>
        </p:nvSpPr>
        <p:spPr>
          <a:xfrm>
            <a:off x="7460412" y="3677991"/>
            <a:ext cx="2845651" cy="1106393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defRPr sz="4800" b="1" spc="-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</a:lstStyle>
          <a:p>
            <a:r>
              <a:rPr lang="ko-KR" altLang="en-US" dirty="0" err="1"/>
              <a:t>타롤포포강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70D0E1-D5C2-45CE-897A-25C18CB6D06A}"/>
              </a:ext>
            </a:extLst>
          </p:cNvPr>
          <p:cNvSpPr txBox="1"/>
          <p:nvPr/>
        </p:nvSpPr>
        <p:spPr>
          <a:xfrm>
            <a:off x="8989676" y="5099758"/>
            <a:ext cx="1316387" cy="33964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ko-KR"/>
            </a:defPPr>
            <a:lvl1pPr algn="r">
              <a:lnSpc>
                <a:spcPct val="120000"/>
              </a:lnSpc>
              <a:defRPr sz="1400" spc="-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" panose="00000500000000000000" pitchFamily="2" charset="-127"/>
                <a:ea typeface="넥슨Lv2고딕" panose="00000500000000000000" pitchFamily="2" charset="-127"/>
              </a:defRPr>
            </a:lvl1pPr>
          </a:lstStyle>
          <a:p>
            <a:r>
              <a:rPr lang="ko-KR" altLang="en-US" dirty="0"/>
              <a:t>시스템 및 콘텐츠</a:t>
            </a:r>
            <a:endParaRPr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8E1F120-739D-1AAC-3930-BEA784308A93}"/>
              </a:ext>
            </a:extLst>
          </p:cNvPr>
          <p:cNvSpPr/>
          <p:nvPr/>
        </p:nvSpPr>
        <p:spPr>
          <a:xfrm>
            <a:off x="2486412" y="3467766"/>
            <a:ext cx="940895" cy="3049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CEF87D-BB80-A6D5-1FFD-06A01D7FEA2D}"/>
              </a:ext>
            </a:extLst>
          </p:cNvPr>
          <p:cNvSpPr/>
          <p:nvPr/>
        </p:nvSpPr>
        <p:spPr>
          <a:xfrm>
            <a:off x="554181" y="3534368"/>
            <a:ext cx="3750015" cy="1964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err="1">
                <a:solidFill>
                  <a:srgbClr val="7AF6B5"/>
                </a:solidFill>
                <a:latin typeface="+mn-ea"/>
              </a:rPr>
              <a:t>티온케어</a:t>
            </a:r>
            <a:endParaRPr lang="ko-KR" altLang="en-US" sz="1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98795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524FB9-99E7-33FC-6BAB-5CFBA8C9CAB8}"/>
              </a:ext>
            </a:extLst>
          </p:cNvPr>
          <p:cNvSpPr txBox="1"/>
          <p:nvPr/>
        </p:nvSpPr>
        <p:spPr>
          <a:xfrm>
            <a:off x="114287" y="932238"/>
            <a:ext cx="7427698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미니게임 컨셉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921F951-C2A8-DAFE-3435-5B2DD8911F71}"/>
              </a:ext>
            </a:extLst>
          </p:cNvPr>
          <p:cNvSpPr/>
          <p:nvPr/>
        </p:nvSpPr>
        <p:spPr>
          <a:xfrm>
            <a:off x="929390" y="1477421"/>
            <a:ext cx="3265749" cy="218788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93CC8B56-078F-1920-C7BA-A7D3CC0A8F0C}"/>
              </a:ext>
            </a:extLst>
          </p:cNvPr>
          <p:cNvSpPr/>
          <p:nvPr/>
        </p:nvSpPr>
        <p:spPr>
          <a:xfrm>
            <a:off x="0" y="3724900"/>
            <a:ext cx="4195139" cy="1426226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E13311D-74E4-4731-DD48-BD17937C39B0}"/>
              </a:ext>
            </a:extLst>
          </p:cNvPr>
          <p:cNvSpPr/>
          <p:nvPr/>
        </p:nvSpPr>
        <p:spPr>
          <a:xfrm>
            <a:off x="1281659" y="4113226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D25005BF-B7BD-36CB-BF58-E6C66325ADDF}"/>
              </a:ext>
            </a:extLst>
          </p:cNvPr>
          <p:cNvSpPr/>
          <p:nvPr/>
        </p:nvSpPr>
        <p:spPr>
          <a:xfrm>
            <a:off x="2013678" y="3872303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3" name="평행 사변형 12">
            <a:extLst>
              <a:ext uri="{FF2B5EF4-FFF2-40B4-BE49-F238E27FC236}">
                <a16:creationId xmlns:a16="http://schemas.microsoft.com/office/drawing/2014/main" id="{EE0A451A-DE41-67B9-31F6-A0033CDCDA4F}"/>
              </a:ext>
            </a:extLst>
          </p:cNvPr>
          <p:cNvSpPr/>
          <p:nvPr/>
        </p:nvSpPr>
        <p:spPr>
          <a:xfrm>
            <a:off x="549640" y="4354149"/>
            <a:ext cx="732019" cy="324787"/>
          </a:xfrm>
          <a:prstGeom prst="parallelogram">
            <a:avLst>
              <a:gd name="adj" fmla="val 64414"/>
            </a:avLst>
          </a:prstGeom>
          <a:solidFill>
            <a:schemeClr val="accent3">
              <a:lumMod val="40000"/>
              <a:lumOff val="6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4" name="평행 사변형 13">
            <a:extLst>
              <a:ext uri="{FF2B5EF4-FFF2-40B4-BE49-F238E27FC236}">
                <a16:creationId xmlns:a16="http://schemas.microsoft.com/office/drawing/2014/main" id="{EB5970E7-F3A5-35BB-76E5-B99A17AF8024}"/>
              </a:ext>
            </a:extLst>
          </p:cNvPr>
          <p:cNvSpPr/>
          <p:nvPr/>
        </p:nvSpPr>
        <p:spPr>
          <a:xfrm>
            <a:off x="2421964" y="4108398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581D1C5E-B5CC-D4C8-D967-6D16EFF6F0B1}"/>
              </a:ext>
            </a:extLst>
          </p:cNvPr>
          <p:cNvSpPr/>
          <p:nvPr/>
        </p:nvSpPr>
        <p:spPr>
          <a:xfrm>
            <a:off x="2830250" y="4354148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3BFEE061-5491-F053-D3D7-D3A2C08E1793}"/>
              </a:ext>
            </a:extLst>
          </p:cNvPr>
          <p:cNvSpPr/>
          <p:nvPr/>
        </p:nvSpPr>
        <p:spPr>
          <a:xfrm>
            <a:off x="1647668" y="4582918"/>
            <a:ext cx="732019" cy="407572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18" name="그래픽 17" descr="구두 발자국 단색으로 채워진">
            <a:extLst>
              <a:ext uri="{FF2B5EF4-FFF2-40B4-BE49-F238E27FC236}">
                <a16:creationId xmlns:a16="http://schemas.microsoft.com/office/drawing/2014/main" id="{6E22BC4D-A786-CB40-AF01-220B7CC5E0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41450">
            <a:off x="1845099" y="4638899"/>
            <a:ext cx="347901" cy="295611"/>
          </a:xfrm>
          <a:prstGeom prst="rect">
            <a:avLst/>
          </a:prstGeom>
        </p:spPr>
      </p:pic>
      <p:pic>
        <p:nvPicPr>
          <p:cNvPr id="20" name="그래픽 19" descr="화살표 원 단색으로 채워진">
            <a:extLst>
              <a:ext uri="{FF2B5EF4-FFF2-40B4-BE49-F238E27FC236}">
                <a16:creationId xmlns:a16="http://schemas.microsoft.com/office/drawing/2014/main" id="{DD344EAC-1B63-8357-AD3C-A5905E9D0A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9160" y="2216921"/>
            <a:ext cx="925012" cy="925012"/>
          </a:xfrm>
          <a:prstGeom prst="rect">
            <a:avLst/>
          </a:prstGeom>
        </p:spPr>
      </p:pic>
      <p:pic>
        <p:nvPicPr>
          <p:cNvPr id="22" name="그래픽 21" descr="걷기 단색으로 채워진">
            <a:extLst>
              <a:ext uri="{FF2B5EF4-FFF2-40B4-BE49-F238E27FC236}">
                <a16:creationId xmlns:a16="http://schemas.microsoft.com/office/drawing/2014/main" id="{E63AB388-CE65-851D-82B3-0EFFA8166A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345588" y="3034149"/>
            <a:ext cx="1587860" cy="1600817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05139458-0DB2-9C9F-D4BA-977DF84FA0A6}"/>
              </a:ext>
            </a:extLst>
          </p:cNvPr>
          <p:cNvSpPr/>
          <p:nvPr/>
        </p:nvSpPr>
        <p:spPr>
          <a:xfrm>
            <a:off x="4299091" y="1472593"/>
            <a:ext cx="3265749" cy="218788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24" name="평행 사변형 23">
            <a:extLst>
              <a:ext uri="{FF2B5EF4-FFF2-40B4-BE49-F238E27FC236}">
                <a16:creationId xmlns:a16="http://schemas.microsoft.com/office/drawing/2014/main" id="{48FCF95B-4E97-4EA9-0F96-1F8236FDAD36}"/>
              </a:ext>
            </a:extLst>
          </p:cNvPr>
          <p:cNvSpPr/>
          <p:nvPr/>
        </p:nvSpPr>
        <p:spPr>
          <a:xfrm>
            <a:off x="3369701" y="3720072"/>
            <a:ext cx="4195139" cy="1426226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25" name="평행 사변형 24">
            <a:extLst>
              <a:ext uri="{FF2B5EF4-FFF2-40B4-BE49-F238E27FC236}">
                <a16:creationId xmlns:a16="http://schemas.microsoft.com/office/drawing/2014/main" id="{A09BF883-018C-D2BD-9811-C4761B0DFE5D}"/>
              </a:ext>
            </a:extLst>
          </p:cNvPr>
          <p:cNvSpPr/>
          <p:nvPr/>
        </p:nvSpPr>
        <p:spPr>
          <a:xfrm>
            <a:off x="4651360" y="4108398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26" name="평행 사변형 25">
            <a:extLst>
              <a:ext uri="{FF2B5EF4-FFF2-40B4-BE49-F238E27FC236}">
                <a16:creationId xmlns:a16="http://schemas.microsoft.com/office/drawing/2014/main" id="{069D42DE-23FC-3A05-3C89-13583BDA7B6F}"/>
              </a:ext>
            </a:extLst>
          </p:cNvPr>
          <p:cNvSpPr/>
          <p:nvPr/>
        </p:nvSpPr>
        <p:spPr>
          <a:xfrm>
            <a:off x="5383379" y="3867475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27" name="평행 사변형 26">
            <a:extLst>
              <a:ext uri="{FF2B5EF4-FFF2-40B4-BE49-F238E27FC236}">
                <a16:creationId xmlns:a16="http://schemas.microsoft.com/office/drawing/2014/main" id="{9C01E5B1-004B-970D-0365-D43F160E7A53}"/>
              </a:ext>
            </a:extLst>
          </p:cNvPr>
          <p:cNvSpPr/>
          <p:nvPr/>
        </p:nvSpPr>
        <p:spPr>
          <a:xfrm>
            <a:off x="3919341" y="4349321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noFill/>
            </a:endParaRPr>
          </a:p>
        </p:txBody>
      </p:sp>
      <p:sp>
        <p:nvSpPr>
          <p:cNvPr id="28" name="평행 사변형 27">
            <a:extLst>
              <a:ext uri="{FF2B5EF4-FFF2-40B4-BE49-F238E27FC236}">
                <a16:creationId xmlns:a16="http://schemas.microsoft.com/office/drawing/2014/main" id="{B7DAF197-D303-57C4-7A54-93C08F219F2A}"/>
              </a:ext>
            </a:extLst>
          </p:cNvPr>
          <p:cNvSpPr/>
          <p:nvPr/>
        </p:nvSpPr>
        <p:spPr>
          <a:xfrm>
            <a:off x="5791665" y="4103570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29" name="평행 사변형 28">
            <a:extLst>
              <a:ext uri="{FF2B5EF4-FFF2-40B4-BE49-F238E27FC236}">
                <a16:creationId xmlns:a16="http://schemas.microsoft.com/office/drawing/2014/main" id="{138DEE40-00E2-CB5D-3CAA-5272B2AC589D}"/>
              </a:ext>
            </a:extLst>
          </p:cNvPr>
          <p:cNvSpPr/>
          <p:nvPr/>
        </p:nvSpPr>
        <p:spPr>
          <a:xfrm>
            <a:off x="6199951" y="4349320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170458A-DD2B-8AC8-B1B7-D1D26D323799}"/>
              </a:ext>
            </a:extLst>
          </p:cNvPr>
          <p:cNvSpPr/>
          <p:nvPr/>
        </p:nvSpPr>
        <p:spPr>
          <a:xfrm>
            <a:off x="5017369" y="4578090"/>
            <a:ext cx="732019" cy="407572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31" name="그래픽 30" descr="구두 발자국 단색으로 채워진">
            <a:extLst>
              <a:ext uri="{FF2B5EF4-FFF2-40B4-BE49-F238E27FC236}">
                <a16:creationId xmlns:a16="http://schemas.microsoft.com/office/drawing/2014/main" id="{E8EDC528-C2B2-423F-5A9C-AC393E3832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41450">
            <a:off x="5214800" y="4634071"/>
            <a:ext cx="347901" cy="295611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DB48A1B0-35CA-8671-678B-433445BB9501}"/>
              </a:ext>
            </a:extLst>
          </p:cNvPr>
          <p:cNvSpPr/>
          <p:nvPr/>
        </p:nvSpPr>
        <p:spPr>
          <a:xfrm>
            <a:off x="7663229" y="1477421"/>
            <a:ext cx="3265749" cy="218788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35" name="평행 사변형 34">
            <a:extLst>
              <a:ext uri="{FF2B5EF4-FFF2-40B4-BE49-F238E27FC236}">
                <a16:creationId xmlns:a16="http://schemas.microsoft.com/office/drawing/2014/main" id="{A2F75BA1-8695-8A67-BAB8-EAB2D30D1694}"/>
              </a:ext>
            </a:extLst>
          </p:cNvPr>
          <p:cNvSpPr/>
          <p:nvPr/>
        </p:nvSpPr>
        <p:spPr>
          <a:xfrm>
            <a:off x="6733839" y="3724900"/>
            <a:ext cx="4195139" cy="1426226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36" name="평행 사변형 35">
            <a:extLst>
              <a:ext uri="{FF2B5EF4-FFF2-40B4-BE49-F238E27FC236}">
                <a16:creationId xmlns:a16="http://schemas.microsoft.com/office/drawing/2014/main" id="{DF62F2F2-75E1-57B3-F26D-BF735CAC86DB}"/>
              </a:ext>
            </a:extLst>
          </p:cNvPr>
          <p:cNvSpPr/>
          <p:nvPr/>
        </p:nvSpPr>
        <p:spPr>
          <a:xfrm>
            <a:off x="8015498" y="4113226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37" name="평행 사변형 36">
            <a:extLst>
              <a:ext uri="{FF2B5EF4-FFF2-40B4-BE49-F238E27FC236}">
                <a16:creationId xmlns:a16="http://schemas.microsoft.com/office/drawing/2014/main" id="{450D2713-5E85-9E27-850E-840A76BC1979}"/>
              </a:ext>
            </a:extLst>
          </p:cNvPr>
          <p:cNvSpPr/>
          <p:nvPr/>
        </p:nvSpPr>
        <p:spPr>
          <a:xfrm>
            <a:off x="8747517" y="3872303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38" name="평행 사변형 37">
            <a:extLst>
              <a:ext uri="{FF2B5EF4-FFF2-40B4-BE49-F238E27FC236}">
                <a16:creationId xmlns:a16="http://schemas.microsoft.com/office/drawing/2014/main" id="{C5B49425-15C5-9302-CB15-1662B6B17AD8}"/>
              </a:ext>
            </a:extLst>
          </p:cNvPr>
          <p:cNvSpPr/>
          <p:nvPr/>
        </p:nvSpPr>
        <p:spPr>
          <a:xfrm>
            <a:off x="7283479" y="4354149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noFill/>
            </a:endParaRPr>
          </a:p>
        </p:txBody>
      </p:sp>
      <p:sp>
        <p:nvSpPr>
          <p:cNvPr id="39" name="평행 사변형 38">
            <a:extLst>
              <a:ext uri="{FF2B5EF4-FFF2-40B4-BE49-F238E27FC236}">
                <a16:creationId xmlns:a16="http://schemas.microsoft.com/office/drawing/2014/main" id="{8E7F8AC8-FE44-4A78-086E-1CD876C6B58C}"/>
              </a:ext>
            </a:extLst>
          </p:cNvPr>
          <p:cNvSpPr/>
          <p:nvPr/>
        </p:nvSpPr>
        <p:spPr>
          <a:xfrm>
            <a:off x="9155803" y="4108398"/>
            <a:ext cx="732019" cy="324787"/>
          </a:xfrm>
          <a:prstGeom prst="parallelogram">
            <a:avLst>
              <a:gd name="adj" fmla="val 64414"/>
            </a:avLst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40" name="평행 사변형 39">
            <a:extLst>
              <a:ext uri="{FF2B5EF4-FFF2-40B4-BE49-F238E27FC236}">
                <a16:creationId xmlns:a16="http://schemas.microsoft.com/office/drawing/2014/main" id="{B754102A-E769-4E44-762E-499220C0D126}"/>
              </a:ext>
            </a:extLst>
          </p:cNvPr>
          <p:cNvSpPr/>
          <p:nvPr/>
        </p:nvSpPr>
        <p:spPr>
          <a:xfrm>
            <a:off x="9564089" y="4354148"/>
            <a:ext cx="732019" cy="324787"/>
          </a:xfrm>
          <a:prstGeom prst="parallelogram">
            <a:avLst>
              <a:gd name="adj" fmla="val 64414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F33E98BB-7E84-CC03-C4BB-D2C8A41EADAA}"/>
              </a:ext>
            </a:extLst>
          </p:cNvPr>
          <p:cNvSpPr/>
          <p:nvPr/>
        </p:nvSpPr>
        <p:spPr>
          <a:xfrm>
            <a:off x="8381507" y="4582918"/>
            <a:ext cx="732019" cy="407572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42" name="그래픽 41" descr="구두 발자국 단색으로 채워진">
            <a:extLst>
              <a:ext uri="{FF2B5EF4-FFF2-40B4-BE49-F238E27FC236}">
                <a16:creationId xmlns:a16="http://schemas.microsoft.com/office/drawing/2014/main" id="{1A8A66B4-50A9-C1F5-5597-A3ABDD10C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41450">
            <a:off x="8578938" y="4638899"/>
            <a:ext cx="347901" cy="295611"/>
          </a:xfrm>
          <a:prstGeom prst="rect">
            <a:avLst/>
          </a:prstGeom>
        </p:spPr>
      </p:pic>
      <p:pic>
        <p:nvPicPr>
          <p:cNvPr id="44" name="그래픽 43" descr="걷기 단색으로 채워진">
            <a:extLst>
              <a:ext uri="{FF2B5EF4-FFF2-40B4-BE49-F238E27FC236}">
                <a16:creationId xmlns:a16="http://schemas.microsoft.com/office/drawing/2014/main" id="{C54CBA5E-FFBA-6259-7890-A3F46DBB68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41723" y="2825623"/>
            <a:ext cx="1479364" cy="1598440"/>
          </a:xfrm>
          <a:prstGeom prst="rect">
            <a:avLst/>
          </a:prstGeom>
        </p:spPr>
      </p:pic>
      <p:pic>
        <p:nvPicPr>
          <p:cNvPr id="48" name="그래픽 47" descr="시계 반대 방향으로 굽은 사선 화살표 단색으로 채워진">
            <a:extLst>
              <a:ext uri="{FF2B5EF4-FFF2-40B4-BE49-F238E27FC236}">
                <a16:creationId xmlns:a16="http://schemas.microsoft.com/office/drawing/2014/main" id="{B94B8EB6-27ED-3EBB-94D4-BFAA3DB284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5143986">
            <a:off x="4705703" y="2517336"/>
            <a:ext cx="708739" cy="708739"/>
          </a:xfrm>
          <a:prstGeom prst="rect">
            <a:avLst/>
          </a:prstGeom>
        </p:spPr>
      </p:pic>
      <p:pic>
        <p:nvPicPr>
          <p:cNvPr id="49" name="그래픽 48" descr="시계 반대 방향으로 굽은 사선 화살표 단색으로 채워진">
            <a:extLst>
              <a:ext uri="{FF2B5EF4-FFF2-40B4-BE49-F238E27FC236}">
                <a16:creationId xmlns:a16="http://schemas.microsoft.com/office/drawing/2014/main" id="{22C62FEC-1975-0C97-2AA0-C6F22E07B07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5143986" flipH="1">
            <a:off x="5402110" y="2266949"/>
            <a:ext cx="723111" cy="708739"/>
          </a:xfrm>
          <a:prstGeom prst="rect">
            <a:avLst/>
          </a:prstGeom>
        </p:spPr>
      </p:pic>
      <p:pic>
        <p:nvPicPr>
          <p:cNvPr id="50" name="그래픽 49" descr="시계 반대 방향으로 굽은 사선 화살표 단색으로 채워진">
            <a:extLst>
              <a:ext uri="{FF2B5EF4-FFF2-40B4-BE49-F238E27FC236}">
                <a16:creationId xmlns:a16="http://schemas.microsoft.com/office/drawing/2014/main" id="{DB4849CB-B9D6-6172-B0DD-135AF9B768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8305526" flipH="1">
            <a:off x="5966198" y="2651920"/>
            <a:ext cx="723111" cy="708739"/>
          </a:xfrm>
          <a:prstGeom prst="rect">
            <a:avLst/>
          </a:prstGeom>
        </p:spPr>
      </p:pic>
      <p:pic>
        <p:nvPicPr>
          <p:cNvPr id="51" name="그래픽 50" descr="화살표 원 단색으로 채워진">
            <a:extLst>
              <a:ext uri="{FF2B5EF4-FFF2-40B4-BE49-F238E27FC236}">
                <a16:creationId xmlns:a16="http://schemas.microsoft.com/office/drawing/2014/main" id="{1A0C08BB-6F00-92DA-DB14-4A80199E3C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33586" y="2282352"/>
            <a:ext cx="925012" cy="925012"/>
          </a:xfrm>
          <a:prstGeom prst="rect">
            <a:avLst/>
          </a:prstGeom>
        </p:spPr>
      </p:pic>
      <p:pic>
        <p:nvPicPr>
          <p:cNvPr id="53" name="그래픽 52" descr="남자 단색으로 채워진">
            <a:extLst>
              <a:ext uri="{FF2B5EF4-FFF2-40B4-BE49-F238E27FC236}">
                <a16:creationId xmlns:a16="http://schemas.microsoft.com/office/drawing/2014/main" id="{587C069A-2100-5028-31F7-BA6D0063742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77010" y="3429851"/>
            <a:ext cx="1429739" cy="1429739"/>
          </a:xfrm>
          <a:prstGeom prst="rect">
            <a:avLst/>
          </a:prstGeom>
        </p:spPr>
      </p:pic>
      <p:sp>
        <p:nvSpPr>
          <p:cNvPr id="54" name="TextBox 103">
            <a:extLst>
              <a:ext uri="{FF2B5EF4-FFF2-40B4-BE49-F238E27FC236}">
                <a16:creationId xmlns:a16="http://schemas.microsoft.com/office/drawing/2014/main" id="{594E75D0-91BD-095A-6212-11BB82696802}"/>
              </a:ext>
            </a:extLst>
          </p:cNvPr>
          <p:cNvSpPr txBox="1"/>
          <p:nvPr/>
        </p:nvSpPr>
        <p:spPr>
          <a:xfrm>
            <a:off x="277660" y="5346518"/>
            <a:ext cx="8384426" cy="1176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대기 상태에서 물고기의 이동을 확인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전면의 물고기가 정지후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루프하는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동안 해당 구획과 매칭되는 바닥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LiDAR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버튼을 밟음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(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밥주기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이동후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다른 위치로 이동하는 동안 대기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다른 위치에서 루프를 시작하면 해당 위치의 바닥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LiDAR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버튼을 밟음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55" name="화살표: 왼쪽 54">
            <a:extLst>
              <a:ext uri="{FF2B5EF4-FFF2-40B4-BE49-F238E27FC236}">
                <a16:creationId xmlns:a16="http://schemas.microsoft.com/office/drawing/2014/main" id="{04521F2D-C4A2-C724-5143-FD1AF4E33D76}"/>
              </a:ext>
            </a:extLst>
          </p:cNvPr>
          <p:cNvSpPr/>
          <p:nvPr/>
        </p:nvSpPr>
        <p:spPr>
          <a:xfrm>
            <a:off x="3877456" y="2285689"/>
            <a:ext cx="568247" cy="586016"/>
          </a:xfrm>
          <a:prstGeom prst="lef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56" name="화살표: 왼쪽 55">
            <a:extLst>
              <a:ext uri="{FF2B5EF4-FFF2-40B4-BE49-F238E27FC236}">
                <a16:creationId xmlns:a16="http://schemas.microsoft.com/office/drawing/2014/main" id="{9D3D3F12-0761-3AA5-8DC5-B6DC68E0D99A}"/>
              </a:ext>
            </a:extLst>
          </p:cNvPr>
          <p:cNvSpPr/>
          <p:nvPr/>
        </p:nvSpPr>
        <p:spPr>
          <a:xfrm flipH="1">
            <a:off x="7359614" y="2273529"/>
            <a:ext cx="568247" cy="586016"/>
          </a:xfrm>
          <a:prstGeom prst="lef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81B94F4-CE64-1A33-2179-2135B319B092}"/>
              </a:ext>
            </a:extLst>
          </p:cNvPr>
          <p:cNvSpPr txBox="1"/>
          <p:nvPr/>
        </p:nvSpPr>
        <p:spPr>
          <a:xfrm>
            <a:off x="315342" y="161718"/>
            <a:ext cx="694422" cy="7683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01</a:t>
            </a:r>
            <a:endParaRPr lang="ko-KR" altLang="en-US" sz="3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3269AE40-0A47-5618-FB39-E75EDB4F5BEE}"/>
              </a:ext>
            </a:extLst>
          </p:cNvPr>
          <p:cNvGrpSpPr/>
          <p:nvPr/>
        </p:nvGrpSpPr>
        <p:grpSpPr>
          <a:xfrm>
            <a:off x="1027907" y="125168"/>
            <a:ext cx="879298" cy="371961"/>
            <a:chOff x="525591" y="329851"/>
            <a:chExt cx="879298" cy="371961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FA033E3-C27D-24DF-D181-BC95C3BF5BCC}"/>
                </a:ext>
              </a:extLst>
            </p:cNvPr>
            <p:cNvSpPr txBox="1"/>
            <p:nvPr/>
          </p:nvSpPr>
          <p:spPr>
            <a:xfrm>
              <a:off x="752146" y="358676"/>
              <a:ext cx="652743" cy="32470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spc="-5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넥슨Lv2고딕" panose="00000500000000000000" pitchFamily="2" charset="-127"/>
                  <a:ea typeface="넥슨Lv2고딕" panose="00000500000000000000" pitchFamily="2" charset="-127"/>
                </a:rPr>
                <a:t>피쉬아이</a:t>
              </a:r>
              <a:endParaRPr lang="ko-KR" altLang="en-US" sz="11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E5EE84B-277F-9747-C9C6-15EE81AE1A3A}"/>
                </a:ext>
              </a:extLst>
            </p:cNvPr>
            <p:cNvSpPr txBox="1"/>
            <p:nvPr/>
          </p:nvSpPr>
          <p:spPr>
            <a:xfrm>
              <a:off x="525591" y="329851"/>
              <a:ext cx="354585" cy="37196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spc="-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Century" panose="02040604050505020304" pitchFamily="18" charset="0"/>
                  <a:ea typeface="넥슨Lv2고딕 Bold" panose="00000800000000000000" pitchFamily="2" charset="-127"/>
                </a:rPr>
                <a:t>Ⅰ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E471A668-7DC5-2EC1-8C05-6D3573F930D8}"/>
              </a:ext>
            </a:extLst>
          </p:cNvPr>
          <p:cNvSpPr txBox="1"/>
          <p:nvPr/>
        </p:nvSpPr>
        <p:spPr>
          <a:xfrm>
            <a:off x="1053444" y="350244"/>
            <a:ext cx="2851806" cy="514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컨셉</a:t>
            </a:r>
          </a:p>
        </p:txBody>
      </p:sp>
    </p:spTree>
    <p:extLst>
      <p:ext uri="{BB962C8B-B14F-4D97-AF65-F5344CB8AC3E}">
        <p14:creationId xmlns:p14="http://schemas.microsoft.com/office/powerpoint/2010/main" val="1822265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70">
            <a:extLst>
              <a:ext uri="{FF2B5EF4-FFF2-40B4-BE49-F238E27FC236}">
                <a16:creationId xmlns:a16="http://schemas.microsoft.com/office/drawing/2014/main" id="{EC5C26D4-973E-631A-9FBD-97F6DCDF50D4}"/>
              </a:ext>
            </a:extLst>
          </p:cNvPr>
          <p:cNvSpPr/>
          <p:nvPr/>
        </p:nvSpPr>
        <p:spPr>
          <a:xfrm>
            <a:off x="568771" y="3614636"/>
            <a:ext cx="4122212" cy="19590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7B1C95F-A078-BBA0-26EF-3CE30BA1FAF1}"/>
              </a:ext>
            </a:extLst>
          </p:cNvPr>
          <p:cNvGrpSpPr/>
          <p:nvPr/>
        </p:nvGrpSpPr>
        <p:grpSpPr>
          <a:xfrm>
            <a:off x="1027907" y="125168"/>
            <a:ext cx="879298" cy="371961"/>
            <a:chOff x="525591" y="329851"/>
            <a:chExt cx="879298" cy="37196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1D9AD95-0B65-E882-EAE2-702B23967D43}"/>
                </a:ext>
              </a:extLst>
            </p:cNvPr>
            <p:cNvSpPr txBox="1"/>
            <p:nvPr/>
          </p:nvSpPr>
          <p:spPr>
            <a:xfrm>
              <a:off x="752146" y="358676"/>
              <a:ext cx="652743" cy="32470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spc="-5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넥슨Lv2고딕" panose="00000500000000000000" pitchFamily="2" charset="-127"/>
                  <a:ea typeface="넥슨Lv2고딕" panose="00000500000000000000" pitchFamily="2" charset="-127"/>
                </a:rPr>
                <a:t>피쉬아이</a:t>
              </a:r>
              <a:endParaRPr lang="ko-KR" altLang="en-US" sz="11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3774AAC-EAD3-0AC8-824D-7BCFBA1094FE}"/>
                </a:ext>
              </a:extLst>
            </p:cNvPr>
            <p:cNvSpPr txBox="1"/>
            <p:nvPr/>
          </p:nvSpPr>
          <p:spPr>
            <a:xfrm>
              <a:off x="525591" y="329851"/>
              <a:ext cx="354585" cy="37196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spc="-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Century" panose="02040604050505020304" pitchFamily="18" charset="0"/>
                  <a:ea typeface="넥슨Lv2고딕 Bold" panose="00000800000000000000" pitchFamily="2" charset="-127"/>
                </a:rPr>
                <a:t>Ⅰ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8F193DE-571C-8520-AE9E-EA936E351016}"/>
              </a:ext>
            </a:extLst>
          </p:cNvPr>
          <p:cNvSpPr txBox="1"/>
          <p:nvPr/>
        </p:nvSpPr>
        <p:spPr>
          <a:xfrm>
            <a:off x="315342" y="161718"/>
            <a:ext cx="694422" cy="7683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01</a:t>
            </a:r>
            <a:endParaRPr lang="ko-KR" altLang="en-US" sz="3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3E3306-3188-A5D0-6B58-22971FF595D5}"/>
              </a:ext>
            </a:extLst>
          </p:cNvPr>
          <p:cNvSpPr txBox="1"/>
          <p:nvPr/>
        </p:nvSpPr>
        <p:spPr>
          <a:xfrm>
            <a:off x="1053444" y="350244"/>
            <a:ext cx="2851806" cy="514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배경 컨셉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0CD0EE-2390-217F-4EB0-ECA57023CBAF}"/>
              </a:ext>
            </a:extLst>
          </p:cNvPr>
          <p:cNvSpPr txBox="1"/>
          <p:nvPr/>
        </p:nvSpPr>
        <p:spPr>
          <a:xfrm>
            <a:off x="114287" y="932238"/>
            <a:ext cx="7427698" cy="427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배경 컨셉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pic>
        <p:nvPicPr>
          <p:cNvPr id="1026" name="Picture 2" descr="피시아이 마린파크">
            <a:extLst>
              <a:ext uri="{FF2B5EF4-FFF2-40B4-BE49-F238E27FC236}">
                <a16:creationId xmlns:a16="http://schemas.microsoft.com/office/drawing/2014/main" id="{F3C45FFB-F5E0-9892-DA47-C0A0953DB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598" y="1426707"/>
            <a:ext cx="4122212" cy="273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50F5B0BF-6FDC-C447-1D1D-31B40BA1D6C6}"/>
              </a:ext>
            </a:extLst>
          </p:cNvPr>
          <p:cNvSpPr/>
          <p:nvPr/>
        </p:nvSpPr>
        <p:spPr>
          <a:xfrm>
            <a:off x="562890" y="1426707"/>
            <a:ext cx="4131934" cy="217318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539E211-2223-5830-70A5-028B2B8047D2}"/>
              </a:ext>
            </a:extLst>
          </p:cNvPr>
          <p:cNvSpPr/>
          <p:nvPr/>
        </p:nvSpPr>
        <p:spPr>
          <a:xfrm>
            <a:off x="572612" y="1434333"/>
            <a:ext cx="4122212" cy="21731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4885D1F4-032D-3FB1-4735-EF704BBC1917}"/>
              </a:ext>
            </a:extLst>
          </p:cNvPr>
          <p:cNvGrpSpPr/>
          <p:nvPr/>
        </p:nvGrpSpPr>
        <p:grpSpPr>
          <a:xfrm>
            <a:off x="561079" y="3614636"/>
            <a:ext cx="4133745" cy="1458254"/>
            <a:chOff x="905853" y="3893456"/>
            <a:chExt cx="4133745" cy="1458254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D4930F82-EEA1-1A33-74B2-48F22B6AB211}"/>
                </a:ext>
              </a:extLst>
            </p:cNvPr>
            <p:cNvSpPr/>
            <p:nvPr/>
          </p:nvSpPr>
          <p:spPr>
            <a:xfrm rot="16200000">
              <a:off x="319733" y="4479719"/>
              <a:ext cx="1458110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69D594BA-4EC1-DAF1-1CF8-C8C2D2E0E4B9}"/>
                </a:ext>
              </a:extLst>
            </p:cNvPr>
            <p:cNvSpPr/>
            <p:nvPr/>
          </p:nvSpPr>
          <p:spPr>
            <a:xfrm rot="16200000">
              <a:off x="619081" y="4479718"/>
              <a:ext cx="1458108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50DCFD20-16C5-1056-9AE3-23042B5080AC}"/>
                </a:ext>
              </a:extLst>
            </p:cNvPr>
            <p:cNvSpPr/>
            <p:nvPr/>
          </p:nvSpPr>
          <p:spPr>
            <a:xfrm rot="16200000">
              <a:off x="914673" y="4479647"/>
              <a:ext cx="1458108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734F0EB-6097-D47B-3789-AC53C468EC44}"/>
                </a:ext>
              </a:extLst>
            </p:cNvPr>
            <p:cNvSpPr/>
            <p:nvPr/>
          </p:nvSpPr>
          <p:spPr>
            <a:xfrm rot="16200000">
              <a:off x="1214020" y="4479647"/>
              <a:ext cx="1458108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1616D1CC-1FB4-B9A3-CE58-372097DC86E7}"/>
                </a:ext>
              </a:extLst>
            </p:cNvPr>
            <p:cNvSpPr/>
            <p:nvPr/>
          </p:nvSpPr>
          <p:spPr>
            <a:xfrm rot="16200000">
              <a:off x="1504492" y="4479647"/>
              <a:ext cx="1458108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2835DB5A-24BC-9A0A-16D2-A41EC453683E}"/>
                </a:ext>
              </a:extLst>
            </p:cNvPr>
            <p:cNvSpPr/>
            <p:nvPr/>
          </p:nvSpPr>
          <p:spPr>
            <a:xfrm rot="16200000">
              <a:off x="1803838" y="4479648"/>
              <a:ext cx="1458110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C1C7E8D4-D4BA-DA1C-02CA-39083BCCE996}"/>
                </a:ext>
              </a:extLst>
            </p:cNvPr>
            <p:cNvSpPr/>
            <p:nvPr/>
          </p:nvSpPr>
          <p:spPr>
            <a:xfrm rot="16200000">
              <a:off x="2099430" y="4479577"/>
              <a:ext cx="1458110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F0C247A2-B9AA-8E03-EE26-B4C93C131D77}"/>
                </a:ext>
              </a:extLst>
            </p:cNvPr>
            <p:cNvSpPr/>
            <p:nvPr/>
          </p:nvSpPr>
          <p:spPr>
            <a:xfrm rot="16200000">
              <a:off x="2398777" y="4479576"/>
              <a:ext cx="1458109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921E468D-82D6-7BD7-2860-5AD1C2469B25}"/>
                </a:ext>
              </a:extLst>
            </p:cNvPr>
            <p:cNvSpPr/>
            <p:nvPr/>
          </p:nvSpPr>
          <p:spPr>
            <a:xfrm rot="16200000">
              <a:off x="2683504" y="4479720"/>
              <a:ext cx="1458110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BE37DB8C-03CF-D89C-F990-F22C695ED65C}"/>
                </a:ext>
              </a:extLst>
            </p:cNvPr>
            <p:cNvSpPr/>
            <p:nvPr/>
          </p:nvSpPr>
          <p:spPr>
            <a:xfrm rot="16200000">
              <a:off x="2982851" y="4479720"/>
              <a:ext cx="1458110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82ACC8F5-DCF9-A0E3-DD6B-4AEC04F271C3}"/>
                </a:ext>
              </a:extLst>
            </p:cNvPr>
            <p:cNvSpPr/>
            <p:nvPr/>
          </p:nvSpPr>
          <p:spPr>
            <a:xfrm rot="16200000">
              <a:off x="3278444" y="4479648"/>
              <a:ext cx="1458108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5756ABAC-16DA-07B9-6CB0-93A988C4EB0B}"/>
                </a:ext>
              </a:extLst>
            </p:cNvPr>
            <p:cNvSpPr/>
            <p:nvPr/>
          </p:nvSpPr>
          <p:spPr>
            <a:xfrm rot="16200000">
              <a:off x="3577791" y="4479648"/>
              <a:ext cx="1458108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F60C85D8-5C98-7B71-D087-3B129AC79DB7}"/>
                </a:ext>
              </a:extLst>
            </p:cNvPr>
            <p:cNvSpPr/>
            <p:nvPr/>
          </p:nvSpPr>
          <p:spPr>
            <a:xfrm rot="16200000">
              <a:off x="3868263" y="4479648"/>
              <a:ext cx="1458108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99E27844-8915-536A-4DC5-D691D61AC68C}"/>
                </a:ext>
              </a:extLst>
            </p:cNvPr>
            <p:cNvSpPr/>
            <p:nvPr/>
          </p:nvSpPr>
          <p:spPr>
            <a:xfrm rot="16200000">
              <a:off x="4167610" y="4479648"/>
              <a:ext cx="1458108" cy="285869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</p:grp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72B28570-2145-BFDE-8A5C-B604BD364DDB}"/>
              </a:ext>
            </a:extLst>
          </p:cNvPr>
          <p:cNvSpPr/>
          <p:nvPr/>
        </p:nvSpPr>
        <p:spPr>
          <a:xfrm>
            <a:off x="642393" y="1480325"/>
            <a:ext cx="507698" cy="26000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전면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89897622-E409-2764-620C-955C9DF1F23F}"/>
              </a:ext>
            </a:extLst>
          </p:cNvPr>
          <p:cNvSpPr/>
          <p:nvPr/>
        </p:nvSpPr>
        <p:spPr>
          <a:xfrm>
            <a:off x="620540" y="3672344"/>
            <a:ext cx="507698" cy="26000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바닥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42A9C679-4E70-C914-4A4A-16843E6C3194}"/>
              </a:ext>
            </a:extLst>
          </p:cNvPr>
          <p:cNvSpPr/>
          <p:nvPr/>
        </p:nvSpPr>
        <p:spPr>
          <a:xfrm>
            <a:off x="561079" y="5005660"/>
            <a:ext cx="4142901" cy="111659"/>
          </a:xfrm>
          <a:prstGeom prst="rect">
            <a:avLst/>
          </a:prstGeom>
          <a:blipFill>
            <a:blip r:embed="rId5"/>
            <a:tile tx="0" ty="0" sx="100000" sy="100000" flip="none" algn="tl"/>
          </a:blip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029" name="직사각형 1028">
            <a:extLst>
              <a:ext uri="{FF2B5EF4-FFF2-40B4-BE49-F238E27FC236}">
                <a16:creationId xmlns:a16="http://schemas.microsoft.com/office/drawing/2014/main" id="{7458E907-DE3A-EE53-1B2C-4C6A1EB82B73}"/>
              </a:ext>
            </a:extLst>
          </p:cNvPr>
          <p:cNvSpPr/>
          <p:nvPr/>
        </p:nvSpPr>
        <p:spPr>
          <a:xfrm>
            <a:off x="555548" y="3294504"/>
            <a:ext cx="4142901" cy="301351"/>
          </a:xfrm>
          <a:prstGeom prst="rect">
            <a:avLst/>
          </a:prstGeom>
          <a:blipFill>
            <a:blip r:embed="rId5"/>
            <a:tile tx="0" ty="0" sx="100000" sy="100000" flip="none" algn="tl"/>
          </a:blip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030" name="직사각형 1029">
            <a:extLst>
              <a:ext uri="{FF2B5EF4-FFF2-40B4-BE49-F238E27FC236}">
                <a16:creationId xmlns:a16="http://schemas.microsoft.com/office/drawing/2014/main" id="{17942B39-3F66-8941-8899-B239F6472742}"/>
              </a:ext>
            </a:extLst>
          </p:cNvPr>
          <p:cNvSpPr/>
          <p:nvPr/>
        </p:nvSpPr>
        <p:spPr>
          <a:xfrm>
            <a:off x="5874598" y="4287629"/>
            <a:ext cx="4122212" cy="284813"/>
          </a:xfrm>
          <a:prstGeom prst="rect">
            <a:avLst/>
          </a:prstGeom>
          <a:solidFill>
            <a:srgbClr val="FFFF00">
              <a:alpha val="13000"/>
            </a:srgbClr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000" b="1" dirty="0">
                <a:solidFill>
                  <a:schemeClr val="tx1"/>
                </a:solidFill>
              </a:rPr>
              <a:t>레퍼런스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 err="1">
                <a:solidFill>
                  <a:schemeClr val="tx1"/>
                </a:solidFill>
              </a:rPr>
              <a:t>피쉬아이</a:t>
            </a:r>
            <a:r>
              <a:rPr lang="ko-KR" altLang="en-US" sz="1000" b="1" dirty="0">
                <a:solidFill>
                  <a:schemeClr val="tx1"/>
                </a:solidFill>
              </a:rPr>
              <a:t> 수중 전망대 앞</a:t>
            </a:r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7994F4D8-1B71-7269-CF42-FB47AD53B78E}"/>
              </a:ext>
            </a:extLst>
          </p:cNvPr>
          <p:cNvSpPr txBox="1"/>
          <p:nvPr/>
        </p:nvSpPr>
        <p:spPr>
          <a:xfrm>
            <a:off x="555548" y="5660451"/>
            <a:ext cx="4507209" cy="899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구성 요소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전면은 난간과 바닷물의 수면을 표시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바닥면은 위 레퍼런스와 같이 나무로 표현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883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83"/>
    </mc:Choice>
    <mc:Fallback xmlns="">
      <p:transition spd="slow" advTm="19783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14BC34-C49C-6850-EA85-387D5137A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fld id="{5DC14E95-B4BF-4EA6-A816-97EADF007970}" type="slidenum">
              <a:rPr lang="en-US" altLang="ko-KR" smtClean="0"/>
              <a:pPr>
                <a:lnSpc>
                  <a:spcPct val="150000"/>
                </a:lnSpc>
              </a:pPr>
              <a:t>5</a:t>
            </a:fld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2A782B1-7D39-1411-9C1A-836A0CCE6298}"/>
              </a:ext>
            </a:extLst>
          </p:cNvPr>
          <p:cNvSpPr txBox="1"/>
          <p:nvPr/>
        </p:nvSpPr>
        <p:spPr>
          <a:xfrm>
            <a:off x="114287" y="932238"/>
            <a:ext cx="7427698" cy="427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구획 구분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45311273-037E-CCCE-F75B-200BC1E635FB}"/>
              </a:ext>
            </a:extLst>
          </p:cNvPr>
          <p:cNvSpPr/>
          <p:nvPr/>
        </p:nvSpPr>
        <p:spPr>
          <a:xfrm>
            <a:off x="568771" y="3614636"/>
            <a:ext cx="4122212" cy="19590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6F06ABF2-591F-CAC8-CCBE-08A35165DBB9}"/>
              </a:ext>
            </a:extLst>
          </p:cNvPr>
          <p:cNvGrpSpPr/>
          <p:nvPr/>
        </p:nvGrpSpPr>
        <p:grpSpPr>
          <a:xfrm>
            <a:off x="561079" y="3614636"/>
            <a:ext cx="4133745" cy="1458254"/>
            <a:chOff x="905853" y="3893456"/>
            <a:chExt cx="4133745" cy="1458254"/>
          </a:xfrm>
        </p:grpSpPr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6C998580-67E1-48AA-597A-5F36A1E4C292}"/>
                </a:ext>
              </a:extLst>
            </p:cNvPr>
            <p:cNvSpPr/>
            <p:nvPr/>
          </p:nvSpPr>
          <p:spPr>
            <a:xfrm rot="16200000">
              <a:off x="319733" y="4479719"/>
              <a:ext cx="1458110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18957BCF-C469-4E17-B69C-2A3588A41073}"/>
                </a:ext>
              </a:extLst>
            </p:cNvPr>
            <p:cNvSpPr/>
            <p:nvPr/>
          </p:nvSpPr>
          <p:spPr>
            <a:xfrm rot="16200000">
              <a:off x="619081" y="4479718"/>
              <a:ext cx="1458108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0F1706C2-EDA7-E644-1EF4-6EB9E8A57D0F}"/>
                </a:ext>
              </a:extLst>
            </p:cNvPr>
            <p:cNvSpPr/>
            <p:nvPr/>
          </p:nvSpPr>
          <p:spPr>
            <a:xfrm rot="16200000">
              <a:off x="914673" y="4479647"/>
              <a:ext cx="1458108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887FCE93-DCFC-F2F3-71C7-07A15D4AFBFB}"/>
                </a:ext>
              </a:extLst>
            </p:cNvPr>
            <p:cNvSpPr/>
            <p:nvPr/>
          </p:nvSpPr>
          <p:spPr>
            <a:xfrm rot="16200000">
              <a:off x="1214020" y="4479647"/>
              <a:ext cx="1458108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610A0EE9-5D4F-8CAD-86BC-18ED15EF735A}"/>
                </a:ext>
              </a:extLst>
            </p:cNvPr>
            <p:cNvSpPr/>
            <p:nvPr/>
          </p:nvSpPr>
          <p:spPr>
            <a:xfrm rot="16200000">
              <a:off x="1504492" y="4479647"/>
              <a:ext cx="1458108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F98D2220-C8B7-0861-5BEF-E2E86C5D1E5C}"/>
                </a:ext>
              </a:extLst>
            </p:cNvPr>
            <p:cNvSpPr/>
            <p:nvPr/>
          </p:nvSpPr>
          <p:spPr>
            <a:xfrm rot="16200000">
              <a:off x="1803838" y="4479648"/>
              <a:ext cx="1458110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A0021955-209B-A7E3-5397-1ECC29F6A3F6}"/>
                </a:ext>
              </a:extLst>
            </p:cNvPr>
            <p:cNvSpPr/>
            <p:nvPr/>
          </p:nvSpPr>
          <p:spPr>
            <a:xfrm rot="16200000">
              <a:off x="2099430" y="4479577"/>
              <a:ext cx="1458110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32370357-521B-E9BB-D8E9-CF4E1896A68D}"/>
                </a:ext>
              </a:extLst>
            </p:cNvPr>
            <p:cNvSpPr/>
            <p:nvPr/>
          </p:nvSpPr>
          <p:spPr>
            <a:xfrm rot="16200000">
              <a:off x="2398777" y="4479576"/>
              <a:ext cx="1458109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8FEC9830-D298-BDAC-8A0A-B5F8AE6A0225}"/>
                </a:ext>
              </a:extLst>
            </p:cNvPr>
            <p:cNvSpPr/>
            <p:nvPr/>
          </p:nvSpPr>
          <p:spPr>
            <a:xfrm rot="16200000">
              <a:off x="2683504" y="4479720"/>
              <a:ext cx="1458110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B906E905-ABE8-C546-40D0-8C64E4B38408}"/>
                </a:ext>
              </a:extLst>
            </p:cNvPr>
            <p:cNvSpPr/>
            <p:nvPr/>
          </p:nvSpPr>
          <p:spPr>
            <a:xfrm rot="16200000">
              <a:off x="2982851" y="4479720"/>
              <a:ext cx="1458110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4396C72C-F25B-2AD6-CD79-C2F6DB5200CD}"/>
                </a:ext>
              </a:extLst>
            </p:cNvPr>
            <p:cNvSpPr/>
            <p:nvPr/>
          </p:nvSpPr>
          <p:spPr>
            <a:xfrm rot="16200000">
              <a:off x="3278444" y="4479648"/>
              <a:ext cx="1458108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C0DE34B9-A4E1-670E-FB2B-EB6F07FF5058}"/>
                </a:ext>
              </a:extLst>
            </p:cNvPr>
            <p:cNvSpPr/>
            <p:nvPr/>
          </p:nvSpPr>
          <p:spPr>
            <a:xfrm rot="16200000">
              <a:off x="3577791" y="4479648"/>
              <a:ext cx="1458108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0DDA2D-0303-2C6D-0951-00B92875D229}"/>
                </a:ext>
              </a:extLst>
            </p:cNvPr>
            <p:cNvSpPr/>
            <p:nvPr/>
          </p:nvSpPr>
          <p:spPr>
            <a:xfrm rot="16200000">
              <a:off x="3868263" y="4479648"/>
              <a:ext cx="1458108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3C9CC3C2-3A9B-2800-B2A2-36ADC4152FB0}"/>
                </a:ext>
              </a:extLst>
            </p:cNvPr>
            <p:cNvSpPr/>
            <p:nvPr/>
          </p:nvSpPr>
          <p:spPr>
            <a:xfrm rot="16200000">
              <a:off x="4167610" y="4479648"/>
              <a:ext cx="1458108" cy="28586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</p:grp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F78EFD34-210B-8A70-C90D-6A7B9D4BCE3A}"/>
              </a:ext>
            </a:extLst>
          </p:cNvPr>
          <p:cNvSpPr/>
          <p:nvPr/>
        </p:nvSpPr>
        <p:spPr>
          <a:xfrm>
            <a:off x="561079" y="5005660"/>
            <a:ext cx="4142901" cy="111659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5563D184-92B4-AA88-26A9-3E0547982E3E}"/>
              </a:ext>
            </a:extLst>
          </p:cNvPr>
          <p:cNvSpPr/>
          <p:nvPr/>
        </p:nvSpPr>
        <p:spPr>
          <a:xfrm>
            <a:off x="2714687" y="1522979"/>
            <a:ext cx="1978326" cy="260007"/>
          </a:xfrm>
          <a:prstGeom prst="rect">
            <a:avLst/>
          </a:prstGeom>
          <a:noFill/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Ref.</a:t>
            </a:r>
            <a:r>
              <a:rPr lang="ko-KR" altLang="en-US" sz="1000" dirty="0">
                <a:solidFill>
                  <a:schemeClr val="tx1"/>
                </a:solidFill>
              </a:rPr>
              <a:t> 한쪽 면이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뚫려 있는 다리 위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8D0815DC-0987-44B2-2C0F-F30CE3FCEA1E}"/>
              </a:ext>
            </a:extLst>
          </p:cNvPr>
          <p:cNvSpPr/>
          <p:nvPr/>
        </p:nvSpPr>
        <p:spPr>
          <a:xfrm>
            <a:off x="561079" y="1424769"/>
            <a:ext cx="4131934" cy="217318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7A446C4A-3D02-969C-7611-8448D6BDA98A}"/>
              </a:ext>
            </a:extLst>
          </p:cNvPr>
          <p:cNvSpPr/>
          <p:nvPr/>
        </p:nvSpPr>
        <p:spPr>
          <a:xfrm>
            <a:off x="570801" y="1432395"/>
            <a:ext cx="4122212" cy="21731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32554295-10E7-37C5-4360-C9FA05FD1C58}"/>
              </a:ext>
            </a:extLst>
          </p:cNvPr>
          <p:cNvSpPr/>
          <p:nvPr/>
        </p:nvSpPr>
        <p:spPr>
          <a:xfrm>
            <a:off x="561079" y="3284940"/>
            <a:ext cx="4142901" cy="301351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99" name="사각형: 둥근 모서리 98">
            <a:extLst>
              <a:ext uri="{FF2B5EF4-FFF2-40B4-BE49-F238E27FC236}">
                <a16:creationId xmlns:a16="http://schemas.microsoft.com/office/drawing/2014/main" id="{4BA67418-06DC-44AB-E931-7D4017DBCA40}"/>
              </a:ext>
            </a:extLst>
          </p:cNvPr>
          <p:cNvSpPr/>
          <p:nvPr/>
        </p:nvSpPr>
        <p:spPr>
          <a:xfrm>
            <a:off x="975368" y="4463754"/>
            <a:ext cx="532893" cy="451615"/>
          </a:xfrm>
          <a:prstGeom prst="roundRect">
            <a:avLst/>
          </a:prstGeom>
          <a:solidFill>
            <a:schemeClr val="accent5">
              <a:lumMod val="50000"/>
              <a:lumOff val="50000"/>
            </a:schemeClr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b="1" dirty="0" err="1">
                <a:solidFill>
                  <a:schemeClr val="tx1"/>
                </a:solidFill>
              </a:rPr>
              <a:t>Btn</a:t>
            </a:r>
            <a:r>
              <a:rPr lang="en-US" altLang="ko-KR" sz="800" b="1" dirty="0">
                <a:solidFill>
                  <a:schemeClr val="tx1"/>
                </a:solidFill>
              </a:rPr>
              <a:t> #1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100" name="사각형: 둥근 모서리 99">
            <a:extLst>
              <a:ext uri="{FF2B5EF4-FFF2-40B4-BE49-F238E27FC236}">
                <a16:creationId xmlns:a16="http://schemas.microsoft.com/office/drawing/2014/main" id="{018D87BE-71EC-6DE9-AB46-6956D35FA67F}"/>
              </a:ext>
            </a:extLst>
          </p:cNvPr>
          <p:cNvSpPr/>
          <p:nvPr/>
        </p:nvSpPr>
        <p:spPr>
          <a:xfrm>
            <a:off x="1634319" y="4015566"/>
            <a:ext cx="532893" cy="451615"/>
          </a:xfrm>
          <a:prstGeom prst="roundRect">
            <a:avLst/>
          </a:prstGeom>
          <a:solidFill>
            <a:schemeClr val="accent5">
              <a:lumMod val="50000"/>
              <a:lumOff val="50000"/>
            </a:schemeClr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b="1" dirty="0" err="1">
                <a:solidFill>
                  <a:schemeClr val="tx1"/>
                </a:solidFill>
              </a:rPr>
              <a:t>Btn</a:t>
            </a:r>
            <a:r>
              <a:rPr lang="en-US" altLang="ko-KR" sz="800" b="1" dirty="0">
                <a:solidFill>
                  <a:schemeClr val="tx1"/>
                </a:solidFill>
              </a:rPr>
              <a:t> #2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0CD39D02-1711-45A3-756E-52AD032D0BEF}"/>
              </a:ext>
            </a:extLst>
          </p:cNvPr>
          <p:cNvSpPr/>
          <p:nvPr/>
        </p:nvSpPr>
        <p:spPr>
          <a:xfrm>
            <a:off x="2340776" y="3789759"/>
            <a:ext cx="532893" cy="451615"/>
          </a:xfrm>
          <a:prstGeom prst="roundRect">
            <a:avLst/>
          </a:prstGeom>
          <a:solidFill>
            <a:schemeClr val="accent5">
              <a:lumMod val="50000"/>
              <a:lumOff val="50000"/>
            </a:schemeClr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b="1" dirty="0" err="1">
                <a:solidFill>
                  <a:schemeClr val="tx1"/>
                </a:solidFill>
              </a:rPr>
              <a:t>Btn</a:t>
            </a:r>
            <a:r>
              <a:rPr lang="en-US" altLang="ko-KR" sz="800" b="1" dirty="0">
                <a:solidFill>
                  <a:schemeClr val="tx1"/>
                </a:solidFill>
              </a:rPr>
              <a:t> #3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102" name="사각형: 둥근 모서리 101">
            <a:extLst>
              <a:ext uri="{FF2B5EF4-FFF2-40B4-BE49-F238E27FC236}">
                <a16:creationId xmlns:a16="http://schemas.microsoft.com/office/drawing/2014/main" id="{E757F2B7-4857-D285-1850-DC8C8D5046E2}"/>
              </a:ext>
            </a:extLst>
          </p:cNvPr>
          <p:cNvSpPr/>
          <p:nvPr/>
        </p:nvSpPr>
        <p:spPr>
          <a:xfrm>
            <a:off x="3102248" y="4012139"/>
            <a:ext cx="532893" cy="451615"/>
          </a:xfrm>
          <a:prstGeom prst="roundRect">
            <a:avLst/>
          </a:prstGeom>
          <a:solidFill>
            <a:schemeClr val="accent5">
              <a:lumMod val="50000"/>
              <a:lumOff val="50000"/>
            </a:schemeClr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b="1" dirty="0" err="1">
                <a:solidFill>
                  <a:schemeClr val="tx1"/>
                </a:solidFill>
              </a:rPr>
              <a:t>Btn</a:t>
            </a:r>
            <a:r>
              <a:rPr lang="en-US" altLang="ko-KR" sz="800" b="1" dirty="0">
                <a:solidFill>
                  <a:schemeClr val="tx1"/>
                </a:solidFill>
              </a:rPr>
              <a:t> #4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16E7142D-7A23-64BE-91FB-643D7545BDF7}"/>
              </a:ext>
            </a:extLst>
          </p:cNvPr>
          <p:cNvSpPr/>
          <p:nvPr/>
        </p:nvSpPr>
        <p:spPr>
          <a:xfrm>
            <a:off x="3784348" y="4389568"/>
            <a:ext cx="532893" cy="451615"/>
          </a:xfrm>
          <a:prstGeom prst="roundRect">
            <a:avLst/>
          </a:prstGeom>
          <a:solidFill>
            <a:schemeClr val="accent5">
              <a:lumMod val="50000"/>
              <a:lumOff val="50000"/>
            </a:schemeClr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b="1" dirty="0" err="1">
                <a:solidFill>
                  <a:schemeClr val="tx1"/>
                </a:solidFill>
              </a:rPr>
              <a:t>Btn</a:t>
            </a:r>
            <a:r>
              <a:rPr lang="en-US" altLang="ko-KR" sz="800" b="1" dirty="0">
                <a:solidFill>
                  <a:schemeClr val="tx1"/>
                </a:solidFill>
              </a:rPr>
              <a:t> #5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594E75D0-91BD-095A-6212-11BB82696802}"/>
              </a:ext>
            </a:extLst>
          </p:cNvPr>
          <p:cNvSpPr txBox="1"/>
          <p:nvPr/>
        </p:nvSpPr>
        <p:spPr>
          <a:xfrm>
            <a:off x="555548" y="5660451"/>
            <a:ext cx="4507209" cy="1453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구성 요소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전면 구획은 별도의 외곽선 등을 표시하지 않음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바닥 버튼은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LiDAR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버튼으로 구성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각 구획은 버튼과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1:1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매칭 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버튼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Enter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시 해당 구획에 인터랙션 발생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FB24391E-5DEC-DF50-DFC9-2B31193A50DB}"/>
              </a:ext>
            </a:extLst>
          </p:cNvPr>
          <p:cNvSpPr/>
          <p:nvPr/>
        </p:nvSpPr>
        <p:spPr>
          <a:xfrm>
            <a:off x="7728012" y="1532040"/>
            <a:ext cx="1978326" cy="260007"/>
          </a:xfrm>
          <a:prstGeom prst="rect">
            <a:avLst/>
          </a:prstGeom>
          <a:noFill/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Ref.</a:t>
            </a:r>
            <a:r>
              <a:rPr lang="ko-KR" altLang="en-US" sz="1000" dirty="0">
                <a:solidFill>
                  <a:schemeClr val="tx1"/>
                </a:solidFill>
              </a:rPr>
              <a:t> 한쪽 면이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뚫려 있는 다리 위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90ECA76-4E0C-4039-E756-538ABE0C439B}"/>
              </a:ext>
            </a:extLst>
          </p:cNvPr>
          <p:cNvSpPr/>
          <p:nvPr/>
        </p:nvSpPr>
        <p:spPr>
          <a:xfrm>
            <a:off x="5574404" y="1433830"/>
            <a:ext cx="4131934" cy="217318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4B11B4A0-5828-C73F-B2B8-0CC0C3E9DF6F}"/>
              </a:ext>
            </a:extLst>
          </p:cNvPr>
          <p:cNvSpPr/>
          <p:nvPr/>
        </p:nvSpPr>
        <p:spPr>
          <a:xfrm>
            <a:off x="5584126" y="1441456"/>
            <a:ext cx="4122212" cy="21731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5A0FEEE8-0BAD-62B2-8E22-86F4DA3D118E}"/>
              </a:ext>
            </a:extLst>
          </p:cNvPr>
          <p:cNvSpPr/>
          <p:nvPr/>
        </p:nvSpPr>
        <p:spPr>
          <a:xfrm>
            <a:off x="5781167" y="1799674"/>
            <a:ext cx="729033" cy="1144406"/>
          </a:xfrm>
          <a:prstGeom prst="roundRect">
            <a:avLst/>
          </a:prstGeom>
          <a:solidFill>
            <a:srgbClr val="FFFF00">
              <a:alpha val="13000"/>
            </a:srgbClr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</a:rPr>
              <a:t>구획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#1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FA8E101C-0A6A-D44D-9E1F-85C6175B9C8A}"/>
              </a:ext>
            </a:extLst>
          </p:cNvPr>
          <p:cNvSpPr/>
          <p:nvPr/>
        </p:nvSpPr>
        <p:spPr>
          <a:xfrm>
            <a:off x="6510200" y="1799674"/>
            <a:ext cx="729033" cy="1144406"/>
          </a:xfrm>
          <a:prstGeom prst="roundRect">
            <a:avLst/>
          </a:prstGeom>
          <a:solidFill>
            <a:srgbClr val="FF0000">
              <a:alpha val="13000"/>
            </a:srgbClr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</a:rPr>
              <a:t>구획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#2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10" name="사각형: 둥근 모서리 109">
            <a:extLst>
              <a:ext uri="{FF2B5EF4-FFF2-40B4-BE49-F238E27FC236}">
                <a16:creationId xmlns:a16="http://schemas.microsoft.com/office/drawing/2014/main" id="{F0E3F5F9-E664-8A09-C9B8-9A775BD5136D}"/>
              </a:ext>
            </a:extLst>
          </p:cNvPr>
          <p:cNvSpPr/>
          <p:nvPr/>
        </p:nvSpPr>
        <p:spPr>
          <a:xfrm>
            <a:off x="7239233" y="1799674"/>
            <a:ext cx="729033" cy="1144406"/>
          </a:xfrm>
          <a:prstGeom prst="roundRect">
            <a:avLst/>
          </a:prstGeom>
          <a:solidFill>
            <a:srgbClr val="FFC000">
              <a:alpha val="13000"/>
            </a:srgbClr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</a:rPr>
              <a:t>구획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#3</a:t>
            </a:r>
          </a:p>
        </p:txBody>
      </p:sp>
      <p:sp>
        <p:nvSpPr>
          <p:cNvPr id="111" name="사각형: 둥근 모서리 110">
            <a:extLst>
              <a:ext uri="{FF2B5EF4-FFF2-40B4-BE49-F238E27FC236}">
                <a16:creationId xmlns:a16="http://schemas.microsoft.com/office/drawing/2014/main" id="{39807D2A-F395-28AB-CEDC-4056EBDD67E4}"/>
              </a:ext>
            </a:extLst>
          </p:cNvPr>
          <p:cNvSpPr/>
          <p:nvPr/>
        </p:nvSpPr>
        <p:spPr>
          <a:xfrm>
            <a:off x="7968266" y="1799674"/>
            <a:ext cx="729033" cy="1144406"/>
          </a:xfrm>
          <a:prstGeom prst="roundRect">
            <a:avLst/>
          </a:prstGeom>
          <a:solidFill>
            <a:schemeClr val="accent3">
              <a:lumMod val="50000"/>
              <a:alpha val="13000"/>
            </a:schemeClr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</a:rPr>
              <a:t>구획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#4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12" name="사각형: 둥근 모서리 111">
            <a:extLst>
              <a:ext uri="{FF2B5EF4-FFF2-40B4-BE49-F238E27FC236}">
                <a16:creationId xmlns:a16="http://schemas.microsoft.com/office/drawing/2014/main" id="{A07F9AEB-4536-8696-551A-BEECD396CC52}"/>
              </a:ext>
            </a:extLst>
          </p:cNvPr>
          <p:cNvSpPr/>
          <p:nvPr/>
        </p:nvSpPr>
        <p:spPr>
          <a:xfrm>
            <a:off x="8697299" y="1793597"/>
            <a:ext cx="729033" cy="1144406"/>
          </a:xfrm>
          <a:prstGeom prst="roundRect">
            <a:avLst/>
          </a:prstGeom>
          <a:solidFill>
            <a:srgbClr val="FFC000">
              <a:alpha val="13000"/>
            </a:srgbClr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</a:rPr>
              <a:t>구획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#5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45440FFF-C885-3142-7C48-17A7CFCA911A}"/>
              </a:ext>
            </a:extLst>
          </p:cNvPr>
          <p:cNvSpPr/>
          <p:nvPr/>
        </p:nvSpPr>
        <p:spPr>
          <a:xfrm>
            <a:off x="5574404" y="3294001"/>
            <a:ext cx="4142901" cy="301351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14" name="화살표: 왼쪽 113">
            <a:extLst>
              <a:ext uri="{FF2B5EF4-FFF2-40B4-BE49-F238E27FC236}">
                <a16:creationId xmlns:a16="http://schemas.microsoft.com/office/drawing/2014/main" id="{1B45B002-F5CF-1FE5-8B9B-7D80055DEECA}"/>
              </a:ext>
            </a:extLst>
          </p:cNvPr>
          <p:cNvSpPr/>
          <p:nvPr/>
        </p:nvSpPr>
        <p:spPr>
          <a:xfrm>
            <a:off x="4823297" y="2365799"/>
            <a:ext cx="524656" cy="359764"/>
          </a:xfrm>
          <a:prstGeom prst="leftArrow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17942B39-3F66-8941-8899-B239F6472742}"/>
              </a:ext>
            </a:extLst>
          </p:cNvPr>
          <p:cNvSpPr/>
          <p:nvPr/>
        </p:nvSpPr>
        <p:spPr>
          <a:xfrm>
            <a:off x="5584126" y="3689155"/>
            <a:ext cx="4122212" cy="284813"/>
          </a:xfrm>
          <a:prstGeom prst="rect">
            <a:avLst/>
          </a:prstGeom>
          <a:solidFill>
            <a:srgbClr val="FFFF00">
              <a:alpha val="13000"/>
            </a:srgbClr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000" b="1" dirty="0">
                <a:solidFill>
                  <a:schemeClr val="tx1"/>
                </a:solidFill>
              </a:rPr>
              <a:t>전면 구획 구분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3E36AC17-2C26-8BEE-A219-3CA81B73C7D9}"/>
              </a:ext>
            </a:extLst>
          </p:cNvPr>
          <p:cNvSpPr txBox="1"/>
          <p:nvPr/>
        </p:nvSpPr>
        <p:spPr>
          <a:xfrm>
            <a:off x="5507831" y="4040283"/>
            <a:ext cx="4507209" cy="899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전면 구획 구성 요소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구획은 총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5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개의 구획으로 구분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각 구획별로 특정 위치에 웨이 포인트 지정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(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화면상에는 보이지 않음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DFF11D09-FCD6-0719-01AD-450E000189BA}"/>
              </a:ext>
            </a:extLst>
          </p:cNvPr>
          <p:cNvSpPr/>
          <p:nvPr/>
        </p:nvSpPr>
        <p:spPr>
          <a:xfrm>
            <a:off x="7737734" y="5125069"/>
            <a:ext cx="1978326" cy="260007"/>
          </a:xfrm>
          <a:prstGeom prst="rect">
            <a:avLst/>
          </a:prstGeom>
          <a:noFill/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Ref.</a:t>
            </a:r>
            <a:r>
              <a:rPr lang="ko-KR" altLang="en-US" sz="1000" dirty="0">
                <a:solidFill>
                  <a:schemeClr val="tx1"/>
                </a:solidFill>
              </a:rPr>
              <a:t> 한쪽 면이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뚫려 있는 다리 위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C4AB5FF9-2F77-3CC6-6035-95DBE04D4B89}"/>
              </a:ext>
            </a:extLst>
          </p:cNvPr>
          <p:cNvSpPr/>
          <p:nvPr/>
        </p:nvSpPr>
        <p:spPr>
          <a:xfrm>
            <a:off x="5584126" y="5026859"/>
            <a:ext cx="4131934" cy="217318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C35D7762-938D-92A5-DBAC-80901ADEA125}"/>
              </a:ext>
            </a:extLst>
          </p:cNvPr>
          <p:cNvSpPr/>
          <p:nvPr/>
        </p:nvSpPr>
        <p:spPr>
          <a:xfrm>
            <a:off x="5593848" y="5034485"/>
            <a:ext cx="4122212" cy="21731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DE7598-C276-9FA0-2CD9-1A24582E40B0}"/>
              </a:ext>
            </a:extLst>
          </p:cNvPr>
          <p:cNvSpPr/>
          <p:nvPr/>
        </p:nvSpPr>
        <p:spPr>
          <a:xfrm>
            <a:off x="5790889" y="5392703"/>
            <a:ext cx="729033" cy="1144406"/>
          </a:xfrm>
          <a:prstGeom prst="roundRect">
            <a:avLst/>
          </a:prstGeom>
          <a:noFill/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21" name="사각형: 둥근 모서리 120">
            <a:extLst>
              <a:ext uri="{FF2B5EF4-FFF2-40B4-BE49-F238E27FC236}">
                <a16:creationId xmlns:a16="http://schemas.microsoft.com/office/drawing/2014/main" id="{07BC917E-E1DD-9FAF-028E-EE0D005C6E41}"/>
              </a:ext>
            </a:extLst>
          </p:cNvPr>
          <p:cNvSpPr/>
          <p:nvPr/>
        </p:nvSpPr>
        <p:spPr>
          <a:xfrm>
            <a:off x="6519922" y="5392703"/>
            <a:ext cx="729033" cy="1144406"/>
          </a:xfrm>
          <a:prstGeom prst="roundRect">
            <a:avLst/>
          </a:prstGeom>
          <a:noFill/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22" name="사각형: 둥근 모서리 121">
            <a:extLst>
              <a:ext uri="{FF2B5EF4-FFF2-40B4-BE49-F238E27FC236}">
                <a16:creationId xmlns:a16="http://schemas.microsoft.com/office/drawing/2014/main" id="{4F5C105E-9B85-2EF5-DCC2-8F1854374DE8}"/>
              </a:ext>
            </a:extLst>
          </p:cNvPr>
          <p:cNvSpPr/>
          <p:nvPr/>
        </p:nvSpPr>
        <p:spPr>
          <a:xfrm>
            <a:off x="7248955" y="5392703"/>
            <a:ext cx="729033" cy="1144406"/>
          </a:xfrm>
          <a:prstGeom prst="roundRect">
            <a:avLst/>
          </a:prstGeom>
          <a:noFill/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000" b="1" dirty="0">
              <a:solidFill>
                <a:schemeClr val="tx1"/>
              </a:solidFill>
            </a:endParaRPr>
          </a:p>
        </p:txBody>
      </p:sp>
      <p:sp>
        <p:nvSpPr>
          <p:cNvPr id="123" name="사각형: 둥근 모서리 122">
            <a:extLst>
              <a:ext uri="{FF2B5EF4-FFF2-40B4-BE49-F238E27FC236}">
                <a16:creationId xmlns:a16="http://schemas.microsoft.com/office/drawing/2014/main" id="{EE53C402-622C-6E32-5B29-DCABB0A55892}"/>
              </a:ext>
            </a:extLst>
          </p:cNvPr>
          <p:cNvSpPr/>
          <p:nvPr/>
        </p:nvSpPr>
        <p:spPr>
          <a:xfrm>
            <a:off x="7977988" y="5392703"/>
            <a:ext cx="729033" cy="1144406"/>
          </a:xfrm>
          <a:prstGeom prst="roundRect">
            <a:avLst/>
          </a:prstGeom>
          <a:noFill/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4CC6E2AB-E0E7-859C-F803-2A243C68E452}"/>
              </a:ext>
            </a:extLst>
          </p:cNvPr>
          <p:cNvSpPr/>
          <p:nvPr/>
        </p:nvSpPr>
        <p:spPr>
          <a:xfrm>
            <a:off x="8707021" y="5386626"/>
            <a:ext cx="729033" cy="1144406"/>
          </a:xfrm>
          <a:prstGeom prst="roundRect">
            <a:avLst/>
          </a:prstGeom>
          <a:noFill/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E7C900AB-C3EA-1BE2-D668-885C30731A03}"/>
              </a:ext>
            </a:extLst>
          </p:cNvPr>
          <p:cNvSpPr/>
          <p:nvPr/>
        </p:nvSpPr>
        <p:spPr>
          <a:xfrm>
            <a:off x="5584126" y="6887030"/>
            <a:ext cx="4142901" cy="301351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04495106-07EF-65A7-464A-EA99E03C062F}"/>
              </a:ext>
            </a:extLst>
          </p:cNvPr>
          <p:cNvSpPr/>
          <p:nvPr/>
        </p:nvSpPr>
        <p:spPr>
          <a:xfrm>
            <a:off x="5593848" y="7282184"/>
            <a:ext cx="4122212" cy="284813"/>
          </a:xfrm>
          <a:prstGeom prst="rect">
            <a:avLst/>
          </a:prstGeom>
          <a:solidFill>
            <a:srgbClr val="FFFF00">
              <a:alpha val="13000"/>
            </a:srgbClr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000" b="1" err="1">
                <a:solidFill>
                  <a:schemeClr val="tx1"/>
                </a:solidFill>
              </a:rPr>
              <a:t>구획별</a:t>
            </a:r>
            <a:r>
              <a:rPr lang="ko-KR" altLang="en-US" sz="1000" b="1" dirty="0">
                <a:solidFill>
                  <a:schemeClr val="tx1"/>
                </a:solidFill>
              </a:rPr>
              <a:t> 포인트</a:t>
            </a:r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7F5ED89D-C331-8C6A-E92C-55BD84C41C83}"/>
              </a:ext>
            </a:extLst>
          </p:cNvPr>
          <p:cNvSpPr/>
          <p:nvPr/>
        </p:nvSpPr>
        <p:spPr>
          <a:xfrm>
            <a:off x="5961403" y="6194028"/>
            <a:ext cx="179882" cy="172387"/>
          </a:xfrm>
          <a:prstGeom prst="ellipse">
            <a:avLst/>
          </a:prstGeom>
          <a:solidFill>
            <a:schemeClr val="accent6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8EFC7351-CC23-5CC0-CB61-5B2327D76201}"/>
              </a:ext>
            </a:extLst>
          </p:cNvPr>
          <p:cNvSpPr/>
          <p:nvPr/>
        </p:nvSpPr>
        <p:spPr>
          <a:xfrm>
            <a:off x="6794669" y="5628058"/>
            <a:ext cx="179882" cy="172387"/>
          </a:xfrm>
          <a:prstGeom prst="ellipse">
            <a:avLst/>
          </a:prstGeom>
          <a:solidFill>
            <a:schemeClr val="accent6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B43581A6-9A90-8E77-9F5B-3BCA0FDB3B1B}"/>
              </a:ext>
            </a:extLst>
          </p:cNvPr>
          <p:cNvSpPr/>
          <p:nvPr/>
        </p:nvSpPr>
        <p:spPr>
          <a:xfrm>
            <a:off x="7519585" y="6107834"/>
            <a:ext cx="179882" cy="172387"/>
          </a:xfrm>
          <a:prstGeom prst="ellipse">
            <a:avLst/>
          </a:prstGeom>
          <a:solidFill>
            <a:schemeClr val="accent6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53B9D5A3-40AC-EED6-B52B-B8EFD7838D1C}"/>
              </a:ext>
            </a:extLst>
          </p:cNvPr>
          <p:cNvSpPr/>
          <p:nvPr/>
        </p:nvSpPr>
        <p:spPr>
          <a:xfrm>
            <a:off x="8296288" y="5920853"/>
            <a:ext cx="179882" cy="172387"/>
          </a:xfrm>
          <a:prstGeom prst="ellipse">
            <a:avLst/>
          </a:prstGeom>
          <a:solidFill>
            <a:schemeClr val="accent6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5AF6204D-0041-75E6-45E7-550E927205FD}"/>
              </a:ext>
            </a:extLst>
          </p:cNvPr>
          <p:cNvSpPr/>
          <p:nvPr/>
        </p:nvSpPr>
        <p:spPr>
          <a:xfrm>
            <a:off x="8993620" y="6222204"/>
            <a:ext cx="179882" cy="172387"/>
          </a:xfrm>
          <a:prstGeom prst="ellipse">
            <a:avLst/>
          </a:prstGeom>
          <a:solidFill>
            <a:schemeClr val="accent6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32" name="사각형: 둥근 모서리 131">
            <a:extLst>
              <a:ext uri="{FF2B5EF4-FFF2-40B4-BE49-F238E27FC236}">
                <a16:creationId xmlns:a16="http://schemas.microsoft.com/office/drawing/2014/main" id="{586314BB-330A-DF9D-BC42-F6ADE6B1D61A}"/>
              </a:ext>
            </a:extLst>
          </p:cNvPr>
          <p:cNvSpPr/>
          <p:nvPr/>
        </p:nvSpPr>
        <p:spPr>
          <a:xfrm>
            <a:off x="2335857" y="4566616"/>
            <a:ext cx="532893" cy="451615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800" b="1">
                <a:solidFill>
                  <a:schemeClr val="tx1"/>
                </a:solidFill>
              </a:rPr>
              <a:t>기본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F7AAE64D-CA44-0221-B385-502DD265E2F7}"/>
              </a:ext>
            </a:extLst>
          </p:cNvPr>
          <p:cNvSpPr txBox="1"/>
          <p:nvPr/>
        </p:nvSpPr>
        <p:spPr>
          <a:xfrm>
            <a:off x="315342" y="161718"/>
            <a:ext cx="694422" cy="7683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01</a:t>
            </a:r>
            <a:endParaRPr lang="ko-KR" altLang="en-US" sz="3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EDF1C02D-5AD1-7FB6-D723-5B816B179285}"/>
              </a:ext>
            </a:extLst>
          </p:cNvPr>
          <p:cNvGrpSpPr/>
          <p:nvPr/>
        </p:nvGrpSpPr>
        <p:grpSpPr>
          <a:xfrm>
            <a:off x="1027907" y="125168"/>
            <a:ext cx="879298" cy="371961"/>
            <a:chOff x="525591" y="329851"/>
            <a:chExt cx="879298" cy="371961"/>
          </a:xfrm>
        </p:grpSpPr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1CAE48DE-B443-952B-6C5B-5702509A3B7D}"/>
                </a:ext>
              </a:extLst>
            </p:cNvPr>
            <p:cNvSpPr txBox="1"/>
            <p:nvPr/>
          </p:nvSpPr>
          <p:spPr>
            <a:xfrm>
              <a:off x="752146" y="358676"/>
              <a:ext cx="652743" cy="32470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spc="-5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넥슨Lv2고딕" panose="00000500000000000000" pitchFamily="2" charset="-127"/>
                  <a:ea typeface="넥슨Lv2고딕" panose="00000500000000000000" pitchFamily="2" charset="-127"/>
                </a:rPr>
                <a:t>피쉬아이</a:t>
              </a:r>
              <a:endParaRPr lang="ko-KR" altLang="en-US" sz="11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C0F4F0FA-AEAB-8F68-1B5D-F4DD8A1DDED0}"/>
                </a:ext>
              </a:extLst>
            </p:cNvPr>
            <p:cNvSpPr txBox="1"/>
            <p:nvPr/>
          </p:nvSpPr>
          <p:spPr>
            <a:xfrm>
              <a:off x="525591" y="329851"/>
              <a:ext cx="354585" cy="37196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spc="-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Century" panose="02040604050505020304" pitchFamily="18" charset="0"/>
                  <a:ea typeface="넥슨Lv2고딕 Bold" panose="00000800000000000000" pitchFamily="2" charset="-127"/>
                </a:rPr>
                <a:t>Ⅰ</a:t>
              </a:r>
            </a:p>
          </p:txBody>
        </p:sp>
      </p:grpSp>
      <p:sp>
        <p:nvSpPr>
          <p:cNvPr id="137" name="TextBox 136">
            <a:extLst>
              <a:ext uri="{FF2B5EF4-FFF2-40B4-BE49-F238E27FC236}">
                <a16:creationId xmlns:a16="http://schemas.microsoft.com/office/drawing/2014/main" id="{1BBC9E65-633B-4BDB-206B-247D308E941E}"/>
              </a:ext>
            </a:extLst>
          </p:cNvPr>
          <p:cNvSpPr txBox="1"/>
          <p:nvPr/>
        </p:nvSpPr>
        <p:spPr>
          <a:xfrm>
            <a:off x="1053444" y="350244"/>
            <a:ext cx="2851806" cy="514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화면 구성</a:t>
            </a:r>
          </a:p>
        </p:txBody>
      </p:sp>
    </p:spTree>
    <p:extLst>
      <p:ext uri="{BB962C8B-B14F-4D97-AF65-F5344CB8AC3E}">
        <p14:creationId xmlns:p14="http://schemas.microsoft.com/office/powerpoint/2010/main" val="69491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3BB04C6-360E-7F4C-3257-D1333A2EA54C}"/>
              </a:ext>
            </a:extLst>
          </p:cNvPr>
          <p:cNvSpPr txBox="1"/>
          <p:nvPr/>
        </p:nvSpPr>
        <p:spPr>
          <a:xfrm>
            <a:off x="114287" y="932238"/>
            <a:ext cx="6159097" cy="3762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물고기 패턴 및 연출</a:t>
            </a:r>
            <a:endParaRPr lang="en-US" altLang="ko-KR" sz="16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진행 패턴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결과 패턴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11" name="TextBox 103">
            <a:extLst>
              <a:ext uri="{FF2B5EF4-FFF2-40B4-BE49-F238E27FC236}">
                <a16:creationId xmlns:a16="http://schemas.microsoft.com/office/drawing/2014/main" id="{32106DA0-F413-9629-53CD-292575276B11}"/>
              </a:ext>
            </a:extLst>
          </p:cNvPr>
          <p:cNvSpPr txBox="1"/>
          <p:nvPr/>
        </p:nvSpPr>
        <p:spPr>
          <a:xfrm>
            <a:off x="564927" y="1617631"/>
            <a:ext cx="1611147" cy="345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진행 패턴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#1 :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이동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4A52216-EFFC-AA1C-0248-85890712B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fld id="{5DC14E95-B4BF-4EA6-A816-97EADF007970}" type="slidenum">
              <a:rPr lang="en-US" altLang="ko-KR" smtClean="0"/>
              <a:pPr>
                <a:lnSpc>
                  <a:spcPct val="150000"/>
                </a:lnSpc>
              </a:pPr>
              <a:t>6</a:t>
            </a:fld>
            <a:endParaRPr 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52446A8-DCD2-8270-C6AF-5BE4EBD491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30" t="51427" r="41002" b="4908"/>
          <a:stretch/>
        </p:blipFill>
        <p:spPr>
          <a:xfrm>
            <a:off x="3834568" y="1994059"/>
            <a:ext cx="2338468" cy="22336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BE2EEB0-A249-DA98-3300-6B507DBCC5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542" t="51655" r="11343" b="403"/>
          <a:stretch/>
        </p:blipFill>
        <p:spPr>
          <a:xfrm>
            <a:off x="634954" y="1963447"/>
            <a:ext cx="2480498" cy="2300910"/>
          </a:xfrm>
          <a:prstGeom prst="rect">
            <a:avLst/>
          </a:prstGeom>
        </p:spPr>
      </p:pic>
      <p:sp>
        <p:nvSpPr>
          <p:cNvPr id="10" name="TextBox 103">
            <a:extLst>
              <a:ext uri="{FF2B5EF4-FFF2-40B4-BE49-F238E27FC236}">
                <a16:creationId xmlns:a16="http://schemas.microsoft.com/office/drawing/2014/main" id="{594E75D0-91BD-095A-6212-11BB82696802}"/>
              </a:ext>
            </a:extLst>
          </p:cNvPr>
          <p:cNvSpPr txBox="1"/>
          <p:nvPr/>
        </p:nvSpPr>
        <p:spPr>
          <a:xfrm>
            <a:off x="6807134" y="1503713"/>
            <a:ext cx="4062263" cy="1176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물고기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패턴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물고기 패턴은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2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종으로 구성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기본 패턴은 이동 패턴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-&gt;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서클링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패턴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2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종으로 구성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결과 패턴은 성공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/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실패로 구성하고 각각 다른 연출 표시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12" name="TextBox 103">
            <a:extLst>
              <a:ext uri="{FF2B5EF4-FFF2-40B4-BE49-F238E27FC236}">
                <a16:creationId xmlns:a16="http://schemas.microsoft.com/office/drawing/2014/main" id="{C407D515-DACA-AA55-EF3B-73DE32FF1807}"/>
              </a:ext>
            </a:extLst>
          </p:cNvPr>
          <p:cNvSpPr txBox="1"/>
          <p:nvPr/>
        </p:nvSpPr>
        <p:spPr>
          <a:xfrm>
            <a:off x="3800953" y="1616140"/>
            <a:ext cx="1611147" cy="345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진행 패턴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#2 :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서클링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F54D18F-16F6-0B29-9E15-FC4DE9FBBE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2" t="6335" r="72970" b="50000"/>
          <a:stretch/>
        </p:blipFill>
        <p:spPr>
          <a:xfrm>
            <a:off x="634954" y="5039976"/>
            <a:ext cx="2338468" cy="2233639"/>
          </a:xfrm>
          <a:prstGeom prst="rect">
            <a:avLst/>
          </a:prstGeom>
        </p:spPr>
      </p:pic>
      <p:sp>
        <p:nvSpPr>
          <p:cNvPr id="14" name="TextBox 103">
            <a:extLst>
              <a:ext uri="{FF2B5EF4-FFF2-40B4-BE49-F238E27FC236}">
                <a16:creationId xmlns:a16="http://schemas.microsoft.com/office/drawing/2014/main" id="{C7F4933F-13F5-6828-C692-6D04E3EAF964}"/>
              </a:ext>
            </a:extLst>
          </p:cNvPr>
          <p:cNvSpPr txBox="1"/>
          <p:nvPr/>
        </p:nvSpPr>
        <p:spPr>
          <a:xfrm>
            <a:off x="564927" y="4694112"/>
            <a:ext cx="2762966" cy="345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결과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(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성공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패턴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#1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: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스쿨링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+ UI Effect</a:t>
            </a:r>
          </a:p>
        </p:txBody>
      </p:sp>
      <p:sp>
        <p:nvSpPr>
          <p:cNvPr id="15" name="TextBox 103">
            <a:extLst>
              <a:ext uri="{FF2B5EF4-FFF2-40B4-BE49-F238E27FC236}">
                <a16:creationId xmlns:a16="http://schemas.microsoft.com/office/drawing/2014/main" id="{4289DA5F-C4B7-0CD4-88F7-230C427DBFAE}"/>
              </a:ext>
            </a:extLst>
          </p:cNvPr>
          <p:cNvSpPr txBox="1"/>
          <p:nvPr/>
        </p:nvSpPr>
        <p:spPr>
          <a:xfrm>
            <a:off x="6912121" y="4694112"/>
            <a:ext cx="2897877" cy="345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결과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(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실패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패턴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#3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: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서클링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풀림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+ UI Effect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9B0AF07-8D42-A4D0-14F0-3073D9923684}"/>
              </a:ext>
            </a:extLst>
          </p:cNvPr>
          <p:cNvSpPr/>
          <p:nvPr/>
        </p:nvSpPr>
        <p:spPr>
          <a:xfrm>
            <a:off x="819456" y="5879985"/>
            <a:ext cx="1969464" cy="432088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600" b="1" dirty="0">
                <a:ln>
                  <a:solidFill>
                    <a:srgbClr val="FFFF00"/>
                  </a:solidFill>
                </a:ln>
                <a:solidFill>
                  <a:schemeClr val="accent6">
                    <a:lumMod val="75000"/>
                  </a:schemeClr>
                </a:solidFill>
                <a:latin typeface="BolsterBold" pitchFamily="2" charset="0"/>
              </a:rPr>
              <a:t>PERFECT</a:t>
            </a:r>
            <a:endParaRPr lang="ko-KR" altLang="en-US" sz="2600" b="1" dirty="0">
              <a:ln>
                <a:solidFill>
                  <a:srgbClr val="FFFF00"/>
                </a:solidFill>
              </a:ln>
              <a:solidFill>
                <a:schemeClr val="accent6">
                  <a:lumMod val="75000"/>
                </a:schemeClr>
              </a:solidFill>
              <a:latin typeface="BolsterBold" pitchFamily="2" charset="0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107458C-2876-4E8F-1EF9-DC5F149629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56" t="2844" r="3167" b="45934"/>
          <a:stretch/>
        </p:blipFill>
        <p:spPr>
          <a:xfrm>
            <a:off x="6933897" y="5010640"/>
            <a:ext cx="2231525" cy="226297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2F98B7EA-F7A6-66E2-E209-C7AC49B55B42}"/>
              </a:ext>
            </a:extLst>
          </p:cNvPr>
          <p:cNvSpPr/>
          <p:nvPr/>
        </p:nvSpPr>
        <p:spPr>
          <a:xfrm>
            <a:off x="7166651" y="5879985"/>
            <a:ext cx="1969464" cy="432088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BolsterBold" pitchFamily="2" charset="0"/>
              </a:rPr>
              <a:t>FAIL</a:t>
            </a:r>
            <a:endParaRPr lang="ko-KR" altLang="en-US" sz="2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BolsterBold" pitchFamily="2" charset="0"/>
            </a:endParaRPr>
          </a:p>
        </p:txBody>
      </p:sp>
      <p:sp>
        <p:nvSpPr>
          <p:cNvPr id="22" name="TextBox 103">
            <a:extLst>
              <a:ext uri="{FF2B5EF4-FFF2-40B4-BE49-F238E27FC236}">
                <a16:creationId xmlns:a16="http://schemas.microsoft.com/office/drawing/2014/main" id="{4C5BAE75-4EB4-522D-4B70-87A11EFB44CC}"/>
              </a:ext>
            </a:extLst>
          </p:cNvPr>
          <p:cNvSpPr txBox="1"/>
          <p:nvPr/>
        </p:nvSpPr>
        <p:spPr>
          <a:xfrm>
            <a:off x="6807133" y="2861336"/>
            <a:ext cx="4062263" cy="1176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UI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리소스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PERFECT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GOOD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FAIL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D455A8F5-DA03-7184-34C2-450733CC5B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2" t="6335" r="72970" b="50000"/>
          <a:stretch/>
        </p:blipFill>
        <p:spPr>
          <a:xfrm>
            <a:off x="3749412" y="5039976"/>
            <a:ext cx="2338468" cy="2233639"/>
          </a:xfrm>
          <a:prstGeom prst="rect">
            <a:avLst/>
          </a:prstGeom>
        </p:spPr>
      </p:pic>
      <p:sp>
        <p:nvSpPr>
          <p:cNvPr id="27" name="TextBox 103">
            <a:extLst>
              <a:ext uri="{FF2B5EF4-FFF2-40B4-BE49-F238E27FC236}">
                <a16:creationId xmlns:a16="http://schemas.microsoft.com/office/drawing/2014/main" id="{C760CCB8-D0F8-B720-7D43-4DE0544924DB}"/>
              </a:ext>
            </a:extLst>
          </p:cNvPr>
          <p:cNvSpPr txBox="1"/>
          <p:nvPr/>
        </p:nvSpPr>
        <p:spPr>
          <a:xfrm>
            <a:off x="3679385" y="4694112"/>
            <a:ext cx="2762966" cy="345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결과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(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성공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패턴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#2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: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스쿨링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+ UI Effect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980425B-3638-5B6B-8D62-B2BB0BDAE97A}"/>
              </a:ext>
            </a:extLst>
          </p:cNvPr>
          <p:cNvSpPr/>
          <p:nvPr/>
        </p:nvSpPr>
        <p:spPr>
          <a:xfrm>
            <a:off x="3933914" y="5879985"/>
            <a:ext cx="1969464" cy="432088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600" b="1" dirty="0">
                <a:ln>
                  <a:solidFill>
                    <a:srgbClr val="FFFF00"/>
                  </a:solidFill>
                </a:ln>
                <a:solidFill>
                  <a:schemeClr val="accent6">
                    <a:lumMod val="75000"/>
                  </a:schemeClr>
                </a:solidFill>
                <a:latin typeface="BolsterBold" pitchFamily="2" charset="0"/>
              </a:rPr>
              <a:t>GOOD</a:t>
            </a:r>
            <a:endParaRPr lang="ko-KR" altLang="en-US" sz="2600" b="1" dirty="0">
              <a:ln>
                <a:solidFill>
                  <a:srgbClr val="FFFF00"/>
                </a:solidFill>
              </a:ln>
              <a:solidFill>
                <a:schemeClr val="accent6">
                  <a:lumMod val="75000"/>
                </a:schemeClr>
              </a:solidFill>
              <a:latin typeface="BolsterBold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5CE2A83-0C4E-EE6E-B760-4216A221046B}"/>
              </a:ext>
            </a:extLst>
          </p:cNvPr>
          <p:cNvSpPr txBox="1"/>
          <p:nvPr/>
        </p:nvSpPr>
        <p:spPr>
          <a:xfrm>
            <a:off x="315342" y="161718"/>
            <a:ext cx="694422" cy="7683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01</a:t>
            </a:r>
            <a:endParaRPr lang="ko-KR" altLang="en-US" sz="3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61BF1BCF-EE0C-4C6A-C9CB-A416C39BEEF2}"/>
              </a:ext>
            </a:extLst>
          </p:cNvPr>
          <p:cNvGrpSpPr/>
          <p:nvPr/>
        </p:nvGrpSpPr>
        <p:grpSpPr>
          <a:xfrm>
            <a:off x="1027907" y="125168"/>
            <a:ext cx="879298" cy="371961"/>
            <a:chOff x="525591" y="329851"/>
            <a:chExt cx="879298" cy="37196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26E4255-9CCC-00CA-3816-ADEF64CDFA57}"/>
                </a:ext>
              </a:extLst>
            </p:cNvPr>
            <p:cNvSpPr txBox="1"/>
            <p:nvPr/>
          </p:nvSpPr>
          <p:spPr>
            <a:xfrm>
              <a:off x="752146" y="358676"/>
              <a:ext cx="652743" cy="32470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spc="-5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넥슨Lv2고딕" panose="00000500000000000000" pitchFamily="2" charset="-127"/>
                  <a:ea typeface="넥슨Lv2고딕" panose="00000500000000000000" pitchFamily="2" charset="-127"/>
                </a:rPr>
                <a:t>피쉬아이</a:t>
              </a:r>
              <a:endParaRPr lang="ko-KR" altLang="en-US" sz="11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27B9255-476C-1B01-E7C8-2CE00150F638}"/>
                </a:ext>
              </a:extLst>
            </p:cNvPr>
            <p:cNvSpPr txBox="1"/>
            <p:nvPr/>
          </p:nvSpPr>
          <p:spPr>
            <a:xfrm>
              <a:off x="525591" y="329851"/>
              <a:ext cx="354585" cy="37196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spc="-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Century" panose="02040604050505020304" pitchFamily="18" charset="0"/>
                  <a:ea typeface="넥슨Lv2고딕 Bold" panose="00000800000000000000" pitchFamily="2" charset="-127"/>
                </a:rPr>
                <a:t>Ⅰ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CBD3FD0-1B01-1C4E-507B-05DFA81434C1}"/>
              </a:ext>
            </a:extLst>
          </p:cNvPr>
          <p:cNvSpPr txBox="1"/>
          <p:nvPr/>
        </p:nvSpPr>
        <p:spPr>
          <a:xfrm>
            <a:off x="1053444" y="350244"/>
            <a:ext cx="2851806" cy="514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화면 구성</a:t>
            </a:r>
          </a:p>
        </p:txBody>
      </p:sp>
    </p:spTree>
    <p:extLst>
      <p:ext uri="{BB962C8B-B14F-4D97-AF65-F5344CB8AC3E}">
        <p14:creationId xmlns:p14="http://schemas.microsoft.com/office/powerpoint/2010/main" val="877080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5CC617-08C8-09B3-5848-6A25680E4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fld id="{5DC14E95-B4BF-4EA6-A816-97EADF007970}" type="slidenum">
              <a:rPr lang="en-US" altLang="ko-KR" smtClean="0"/>
              <a:pPr>
                <a:lnSpc>
                  <a:spcPct val="150000"/>
                </a:lnSpc>
              </a:pPr>
              <a:t>7</a:t>
            </a:fld>
            <a:endParaRPr 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855647B-0AFE-E60C-0068-323A45EB453E}"/>
              </a:ext>
            </a:extLst>
          </p:cNvPr>
          <p:cNvGrpSpPr/>
          <p:nvPr/>
        </p:nvGrpSpPr>
        <p:grpSpPr>
          <a:xfrm>
            <a:off x="1027907" y="125168"/>
            <a:ext cx="879298" cy="371961"/>
            <a:chOff x="525591" y="329851"/>
            <a:chExt cx="879298" cy="37196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3C9216C-40CA-ECB3-4B41-789B0D061D67}"/>
                </a:ext>
              </a:extLst>
            </p:cNvPr>
            <p:cNvSpPr txBox="1"/>
            <p:nvPr/>
          </p:nvSpPr>
          <p:spPr>
            <a:xfrm>
              <a:off x="752146" y="358676"/>
              <a:ext cx="652743" cy="32470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spc="-5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넥슨Lv2고딕" panose="00000500000000000000" pitchFamily="2" charset="-127"/>
                  <a:ea typeface="넥슨Lv2고딕" panose="00000500000000000000" pitchFamily="2" charset="-127"/>
                </a:rPr>
                <a:t>피쉬아이</a:t>
              </a:r>
              <a:endParaRPr lang="ko-KR" altLang="en-US" sz="11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63361F1-A896-F7C5-6A9C-72F99EBE7D00}"/>
                </a:ext>
              </a:extLst>
            </p:cNvPr>
            <p:cNvSpPr txBox="1"/>
            <p:nvPr/>
          </p:nvSpPr>
          <p:spPr>
            <a:xfrm>
              <a:off x="525591" y="329851"/>
              <a:ext cx="354585" cy="37196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spc="-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Century" panose="02040604050505020304" pitchFamily="18" charset="0"/>
                  <a:ea typeface="넥슨Lv2고딕 Bold" panose="00000800000000000000" pitchFamily="2" charset="-127"/>
                </a:rPr>
                <a:t>Ⅰ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E67E6D43-43A3-74EB-8FC9-DB5FF68DDC38}"/>
              </a:ext>
            </a:extLst>
          </p:cNvPr>
          <p:cNvSpPr txBox="1"/>
          <p:nvPr/>
        </p:nvSpPr>
        <p:spPr>
          <a:xfrm>
            <a:off x="1053444" y="350244"/>
            <a:ext cx="2851806" cy="514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시스템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2C7C42-4763-78C2-BB40-117DA627C2B8}"/>
              </a:ext>
            </a:extLst>
          </p:cNvPr>
          <p:cNvSpPr txBox="1"/>
          <p:nvPr/>
        </p:nvSpPr>
        <p:spPr>
          <a:xfrm>
            <a:off x="315342" y="161718"/>
            <a:ext cx="694422" cy="7683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01</a:t>
            </a:r>
            <a:endParaRPr lang="ko-KR" altLang="en-US" sz="3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A3A1E3-0462-E4DC-A783-4EE533EFA245}"/>
              </a:ext>
            </a:extLst>
          </p:cNvPr>
          <p:cNvSpPr txBox="1"/>
          <p:nvPr/>
        </p:nvSpPr>
        <p:spPr>
          <a:xfrm>
            <a:off x="145240" y="974220"/>
            <a:ext cx="8023873" cy="6070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웨이포인트</a:t>
            </a:r>
            <a:r>
              <a:rPr lang="ko-KR" altLang="en-US" sz="16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구성</a:t>
            </a:r>
            <a:endParaRPr lang="en-US" altLang="ko-KR" sz="16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웨이 포인트 개수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: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구획당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1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개씩 총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5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개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예시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구성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1~5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웨이포인트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중 하나를 선택해서 이동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물고기 떼가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웨이포인트를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이동하는데 걸리는 시간은 포인트 하나당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1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초이며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,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최대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4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초의 이동시간을 가질 수 있음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물고기 떼가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웨이포인트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정지 후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5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초간 해당 위치에서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서클링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서클링을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하려다가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다시 이동하는 케이스 제공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(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방해요소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판정 여부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서클링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중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5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초 안에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밥주기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(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바닥 해당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위치 밟기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성공 시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CLEAR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3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초 안에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밥주기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(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바닥 해당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위치 밟기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성공 시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PERFECT,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아닐 시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GOOD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실패 시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FAIL –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성공 카운트에 포함하지 않음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2.    </a:t>
            </a:r>
            <a:r>
              <a:rPr lang="ko-KR" altLang="en-US" sz="16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미션 종료</a:t>
            </a:r>
            <a:endParaRPr lang="en-US" altLang="ko-KR" sz="16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10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번의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CLEAR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시 종료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PERFECT / GOOD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판정에 따라 배점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FFD6BF9-839F-5651-C9D2-F12A666D483C}"/>
              </a:ext>
            </a:extLst>
          </p:cNvPr>
          <p:cNvGrpSpPr/>
          <p:nvPr/>
        </p:nvGrpSpPr>
        <p:grpSpPr>
          <a:xfrm>
            <a:off x="954446" y="1987905"/>
            <a:ext cx="3645165" cy="1150483"/>
            <a:chOff x="672506" y="2086965"/>
            <a:chExt cx="3645165" cy="1150483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08DE7598-C276-9FA0-2CD9-1A24582E40B0}"/>
                </a:ext>
              </a:extLst>
            </p:cNvPr>
            <p:cNvSpPr/>
            <p:nvPr/>
          </p:nvSpPr>
          <p:spPr>
            <a:xfrm>
              <a:off x="672506" y="2093042"/>
              <a:ext cx="729033" cy="1144406"/>
            </a:xfrm>
            <a:prstGeom prst="roundRect">
              <a:avLst/>
            </a:pr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07BC917E-E1DD-9FAF-028E-EE0D005C6E41}"/>
                </a:ext>
              </a:extLst>
            </p:cNvPr>
            <p:cNvSpPr/>
            <p:nvPr/>
          </p:nvSpPr>
          <p:spPr>
            <a:xfrm>
              <a:off x="1401539" y="2093042"/>
              <a:ext cx="729033" cy="1144406"/>
            </a:xfrm>
            <a:prstGeom prst="roundRect">
              <a:avLst/>
            </a:pr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F5C105E-9B85-2EF5-DCC2-8F1854374DE8}"/>
                </a:ext>
              </a:extLst>
            </p:cNvPr>
            <p:cNvSpPr/>
            <p:nvPr/>
          </p:nvSpPr>
          <p:spPr>
            <a:xfrm>
              <a:off x="2130572" y="2093042"/>
              <a:ext cx="729033" cy="1144406"/>
            </a:xfrm>
            <a:prstGeom prst="roundRect">
              <a:avLst/>
            </a:pr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ko-KR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EE53C402-622C-6E32-5B29-DCABB0A55892}"/>
                </a:ext>
              </a:extLst>
            </p:cNvPr>
            <p:cNvSpPr/>
            <p:nvPr/>
          </p:nvSpPr>
          <p:spPr>
            <a:xfrm>
              <a:off x="2859605" y="2093042"/>
              <a:ext cx="729033" cy="1144406"/>
            </a:xfrm>
            <a:prstGeom prst="roundRect">
              <a:avLst/>
            </a:pr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4CC6E2AB-E0E7-859C-F803-2A243C68E452}"/>
                </a:ext>
              </a:extLst>
            </p:cNvPr>
            <p:cNvSpPr/>
            <p:nvPr/>
          </p:nvSpPr>
          <p:spPr>
            <a:xfrm>
              <a:off x="3588638" y="2086965"/>
              <a:ext cx="729033" cy="1144406"/>
            </a:xfrm>
            <a:prstGeom prst="roundRect">
              <a:avLst/>
            </a:pr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7F5ED89D-C331-8C6A-E92C-55BD84C41C83}"/>
                </a:ext>
              </a:extLst>
            </p:cNvPr>
            <p:cNvSpPr/>
            <p:nvPr/>
          </p:nvSpPr>
          <p:spPr>
            <a:xfrm>
              <a:off x="843020" y="2894367"/>
              <a:ext cx="179882" cy="172387"/>
            </a:xfrm>
            <a:prstGeom prst="ellipse">
              <a:avLst/>
            </a:prstGeom>
            <a:solidFill>
              <a:schemeClr val="accent6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8EFC7351-CC23-5CC0-CB61-5B2327D76201}"/>
                </a:ext>
              </a:extLst>
            </p:cNvPr>
            <p:cNvSpPr/>
            <p:nvPr/>
          </p:nvSpPr>
          <p:spPr>
            <a:xfrm>
              <a:off x="1676286" y="2328397"/>
              <a:ext cx="179882" cy="172387"/>
            </a:xfrm>
            <a:prstGeom prst="ellipse">
              <a:avLst/>
            </a:prstGeom>
            <a:solidFill>
              <a:schemeClr val="accent6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43581A6-9A90-8E77-9F5B-3BCA0FDB3B1B}"/>
                </a:ext>
              </a:extLst>
            </p:cNvPr>
            <p:cNvSpPr/>
            <p:nvPr/>
          </p:nvSpPr>
          <p:spPr>
            <a:xfrm>
              <a:off x="2401202" y="2808173"/>
              <a:ext cx="179882" cy="172387"/>
            </a:xfrm>
            <a:prstGeom prst="ellipse">
              <a:avLst/>
            </a:prstGeom>
            <a:solidFill>
              <a:schemeClr val="accent6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53B9D5A3-40AC-EED6-B52B-B8EFD7838D1C}"/>
                </a:ext>
              </a:extLst>
            </p:cNvPr>
            <p:cNvSpPr/>
            <p:nvPr/>
          </p:nvSpPr>
          <p:spPr>
            <a:xfrm>
              <a:off x="3177905" y="2621192"/>
              <a:ext cx="179882" cy="172387"/>
            </a:xfrm>
            <a:prstGeom prst="ellipse">
              <a:avLst/>
            </a:prstGeom>
            <a:solidFill>
              <a:schemeClr val="accent6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5AF6204D-0041-75E6-45E7-550E927205FD}"/>
                </a:ext>
              </a:extLst>
            </p:cNvPr>
            <p:cNvSpPr/>
            <p:nvPr/>
          </p:nvSpPr>
          <p:spPr>
            <a:xfrm>
              <a:off x="3875237" y="2922543"/>
              <a:ext cx="179882" cy="172387"/>
            </a:xfrm>
            <a:prstGeom prst="ellipse">
              <a:avLst/>
            </a:prstGeom>
            <a:solidFill>
              <a:schemeClr val="accent6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3174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CDA9AF-CAC8-0B12-8876-664779A43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fld id="{5DC14E95-B4BF-4EA6-A816-97EADF007970}" type="slidenum">
              <a:rPr lang="en-US" altLang="ko-KR" smtClean="0"/>
              <a:pPr>
                <a:lnSpc>
                  <a:spcPct val="150000"/>
                </a:lnSpc>
              </a:pPr>
              <a:t>8</a:t>
            </a:fld>
            <a:endParaRPr 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4B3161B-9F3D-C42E-6B2D-17590079B85A}"/>
              </a:ext>
            </a:extLst>
          </p:cNvPr>
          <p:cNvGrpSpPr/>
          <p:nvPr/>
        </p:nvGrpSpPr>
        <p:grpSpPr>
          <a:xfrm>
            <a:off x="1027907" y="125168"/>
            <a:ext cx="879298" cy="371961"/>
            <a:chOff x="525591" y="329851"/>
            <a:chExt cx="879298" cy="37196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D0CAA30-8563-8E1F-A41C-7EAFB09E36EE}"/>
                </a:ext>
              </a:extLst>
            </p:cNvPr>
            <p:cNvSpPr txBox="1"/>
            <p:nvPr/>
          </p:nvSpPr>
          <p:spPr>
            <a:xfrm>
              <a:off x="752146" y="358676"/>
              <a:ext cx="652743" cy="32470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spc="-5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넥슨Lv2고딕" panose="00000500000000000000" pitchFamily="2" charset="-127"/>
                  <a:ea typeface="넥슨Lv2고딕" panose="00000500000000000000" pitchFamily="2" charset="-127"/>
                </a:rPr>
                <a:t>피쉬아이</a:t>
              </a:r>
              <a:endParaRPr lang="ko-KR" altLang="en-US" sz="11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" panose="00000500000000000000" pitchFamily="2" charset="-127"/>
                <a:ea typeface="넥슨Lv2고딕" panose="00000500000000000000" pitchFamily="2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41564E8-2FEA-0999-712F-05A117EC1049}"/>
                </a:ext>
              </a:extLst>
            </p:cNvPr>
            <p:cNvSpPr txBox="1"/>
            <p:nvPr/>
          </p:nvSpPr>
          <p:spPr>
            <a:xfrm>
              <a:off x="525591" y="329851"/>
              <a:ext cx="354585" cy="37196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spc="-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Century" panose="02040604050505020304" pitchFamily="18" charset="0"/>
                  <a:ea typeface="넥슨Lv2고딕 Bold" panose="00000800000000000000" pitchFamily="2" charset="-127"/>
                </a:rPr>
                <a:t>Ⅰ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77FEB8A-198C-C90A-0369-9500BEAA7C5F}"/>
              </a:ext>
            </a:extLst>
          </p:cNvPr>
          <p:cNvSpPr txBox="1"/>
          <p:nvPr/>
        </p:nvSpPr>
        <p:spPr>
          <a:xfrm>
            <a:off x="1053444" y="350244"/>
            <a:ext cx="2851806" cy="514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리소스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A5BABF-C938-94C4-2C72-3E76EBC82F3E}"/>
              </a:ext>
            </a:extLst>
          </p:cNvPr>
          <p:cNvSpPr txBox="1"/>
          <p:nvPr/>
        </p:nvSpPr>
        <p:spPr>
          <a:xfrm>
            <a:off x="315342" y="161718"/>
            <a:ext cx="694422" cy="7683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01</a:t>
            </a:r>
            <a:endParaRPr lang="ko-KR" altLang="en-US" sz="3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A6F7FC-1951-DE13-9F70-35B00D4EFC9C}"/>
              </a:ext>
            </a:extLst>
          </p:cNvPr>
          <p:cNvSpPr txBox="1"/>
          <p:nvPr/>
        </p:nvSpPr>
        <p:spPr>
          <a:xfrm>
            <a:off x="114287" y="932238"/>
            <a:ext cx="7427698" cy="4131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리소스</a:t>
            </a:r>
            <a:endParaRPr lang="en-US" altLang="ko-KR" sz="16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물고기 관련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물고기 떼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에셋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–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개발팀장님 확인 필요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(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기존에 사용하던 </a:t>
            </a:r>
            <a:r>
              <a:rPr lang="ko-KR" altLang="en-US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에셋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있음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)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배경 관련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배경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: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맵 내의 별도 공간에서 이루어지기 때문에 별도의 리소스가 필요하지 않음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altLang="ko-KR" sz="1200" b="1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2D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 UI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리소스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PERFECT / GOOD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등의 판정 리소스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: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기존 리소스 활용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바닥 버튼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–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기존 피트니스 동작에서 사용하던 바닥 버튼 재활용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버튼 이펙트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–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기존 피트니스 동작에서 사용하던 버튼 이펙트 재활용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연출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성공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/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실패 시  표시할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3D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이펙트 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– </a:t>
            </a: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관련 내용 개발</a:t>
            </a:r>
            <a:r>
              <a:rPr lang="en-US" altLang="ko-KR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/3D</a:t>
            </a:r>
            <a:r>
              <a:rPr lang="ko-KR" altLang="en-US" sz="1200" b="1" spc="-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와 협의 필요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228600" indent="-228600">
              <a:lnSpc>
                <a:spcPct val="150000"/>
              </a:lnSpc>
              <a:buAutoNum type="arabicPeriod" startAt="2"/>
            </a:pPr>
            <a:r>
              <a:rPr lang="ko-KR" altLang="en-US" sz="16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기타 사항</a:t>
            </a:r>
            <a:endParaRPr lang="en-US" altLang="ko-KR" sz="16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  <a:p>
            <a:pPr marL="685800" lvl="1" indent="-2286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200" b="1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추가적으로 필요한 사항이 있을 시 추가</a:t>
            </a:r>
            <a:endParaRPr lang="en-US" altLang="ko-KR" sz="1200" b="1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3565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0D15B3B-1995-4599-994B-5A43248905A7}"/>
              </a:ext>
            </a:extLst>
          </p:cNvPr>
          <p:cNvSpPr txBox="1"/>
          <p:nvPr/>
        </p:nvSpPr>
        <p:spPr>
          <a:xfrm>
            <a:off x="1023044" y="5284077"/>
            <a:ext cx="9321800" cy="598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서울특별시 강남구 언주로 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723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씨에스윈드빌딩 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층</a:t>
            </a:r>
            <a:endParaRPr lang="en-US" altLang="ko-KR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전라남도 무안군 삼향읍 남악3로 80 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층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0E7E92-0EAD-441B-8B2D-C78B1F694026}"/>
              </a:ext>
            </a:extLst>
          </p:cNvPr>
          <p:cNvSpPr txBox="1"/>
          <p:nvPr/>
        </p:nvSpPr>
        <p:spPr>
          <a:xfrm>
            <a:off x="1023044" y="6162958"/>
            <a:ext cx="923812" cy="747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Tel</a:t>
            </a:r>
          </a:p>
          <a:p>
            <a:pPr>
              <a:lnSpc>
                <a:spcPct val="120000"/>
              </a:lnSpc>
            </a:pP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Fax</a:t>
            </a:r>
          </a:p>
          <a:p>
            <a:pPr>
              <a:lnSpc>
                <a:spcPct val="120000"/>
              </a:lnSpc>
            </a:pP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E-mail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D11A98-110C-4EF8-A597-00F1F3819ADF}"/>
              </a:ext>
            </a:extLst>
          </p:cNvPr>
          <p:cNvSpPr txBox="1"/>
          <p:nvPr/>
        </p:nvSpPr>
        <p:spPr>
          <a:xfrm>
            <a:off x="1718867" y="6162958"/>
            <a:ext cx="2254546" cy="747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1599-0578</a:t>
            </a:r>
          </a:p>
          <a:p>
            <a:pPr>
              <a:lnSpc>
                <a:spcPct val="120000"/>
              </a:lnSpc>
            </a:pP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1599-0589</a:t>
            </a:r>
          </a:p>
          <a:p>
            <a:pPr>
              <a:lnSpc>
                <a:spcPct val="120000"/>
              </a:lnSpc>
            </a:pP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2876633@hmit.kr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pic>
        <p:nvPicPr>
          <p:cNvPr id="4" name="그래픽 3">
            <a:extLst>
              <a:ext uri="{FF2B5EF4-FFF2-40B4-BE49-F238E27FC236}">
                <a16:creationId xmlns:a16="http://schemas.microsoft.com/office/drawing/2014/main" id="{87F08EAD-D984-493A-B97A-26ACCFE7922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3044" y="4903582"/>
            <a:ext cx="1709567" cy="233857"/>
          </a:xfrm>
          <a:prstGeom prst="rect">
            <a:avLst/>
          </a:prstGeom>
        </p:spPr>
      </p:pic>
      <p:sp>
        <p:nvSpPr>
          <p:cNvPr id="40" name="직사각형 100">
            <a:extLst>
              <a:ext uri="{FF2B5EF4-FFF2-40B4-BE49-F238E27FC236}">
                <a16:creationId xmlns:a16="http://schemas.microsoft.com/office/drawing/2014/main" id="{54E8F89A-3784-4EA9-93B8-41181F89F7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044" y="1893321"/>
            <a:ext cx="8062861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1018621" latinLnBrk="0">
              <a:spcBef>
                <a:spcPts val="0"/>
              </a:spcBef>
              <a:buNone/>
              <a:defRPr/>
            </a:pPr>
            <a:r>
              <a:rPr lang="ko-KR" altLang="en-US" sz="4000" kern="0" spc="-5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bg1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758108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4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FEA"/>
      </a:accent1>
      <a:accent2>
        <a:srgbClr val="1D58CD"/>
      </a:accent2>
      <a:accent3>
        <a:srgbClr val="143D90"/>
      </a:accent3>
      <a:accent4>
        <a:srgbClr val="48C9CC"/>
      </a:accent4>
      <a:accent5>
        <a:srgbClr val="0D2D53"/>
      </a:accent5>
      <a:accent6>
        <a:srgbClr val="DF2950"/>
      </a:accent6>
      <a:hlink>
        <a:srgbClr val="0563C1"/>
      </a:hlink>
      <a:folHlink>
        <a:srgbClr val="954F72"/>
      </a:folHlink>
    </a:clrScheme>
    <a:fontScheme name="사용자 지정 41">
      <a:majorFont>
        <a:latin typeface="넥슨Lv2고딕 Bold"/>
        <a:ea typeface="넥슨Lv2고딕 Bold"/>
        <a:cs typeface=""/>
      </a:majorFont>
      <a:minorFont>
        <a:latin typeface="넥슨Lv2고딕"/>
        <a:ea typeface="넥슨Lv2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6350">
          <a:solidFill>
            <a:schemeClr val="tx1"/>
          </a:solidFill>
        </a:ln>
      </a:spPr>
      <a:bodyPr rtlCol="0" anchor="ctr"/>
      <a:lstStyle>
        <a:defPPr algn="ctr">
          <a:defRPr sz="100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9770</TotalTime>
  <Words>569</Words>
  <Application>Microsoft Office PowerPoint</Application>
  <PresentationFormat>사용자 지정</PresentationFormat>
  <Paragraphs>152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넥슨Lv2고딕 Bold</vt:lpstr>
      <vt:lpstr>Wingdings</vt:lpstr>
      <vt:lpstr>넥슨Lv2고딕</vt:lpstr>
      <vt:lpstr>Century</vt:lpstr>
      <vt:lpstr>Arial</vt:lpstr>
      <vt:lpstr>BolsterBold</vt:lpstr>
      <vt:lpstr>넥슨Lv2고딕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휴먼아이티솔루션</dc:creator>
  <cp:lastModifiedBy>심동인</cp:lastModifiedBy>
  <cp:revision>704</cp:revision>
  <dcterms:created xsi:type="dcterms:W3CDTF">2021-11-10T06:22:07Z</dcterms:created>
  <dcterms:modified xsi:type="dcterms:W3CDTF">2023-05-19T02:18:45Z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2023-05-16T07:53:45Z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3de8549d-a169-4d42-8904-691a8d17814a</vt:lpwstr>
  </property>
  <property fmtid="{D5CDD505-2E9C-101B-9397-08002B2CF9AE}" pid="7" name="MSIP_Label_defa4170-0d19-0005-0004-bc88714345d2_ActionId">
    <vt:lpwstr>9f0083c1-2c6f-417d-a611-3c6062476870</vt:lpwstr>
  </property>
  <property fmtid="{D5CDD505-2E9C-101B-9397-08002B2CF9AE}" pid="8" name="MSIP_Label_defa4170-0d19-0005-0004-bc88714345d2_ContentBits">
    <vt:lpwstr>0</vt:lpwstr>
  </property>
</Properties>
</file>

<file path=docProps/thumbnail.jpeg>
</file>